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2"/>
  </p:notesMasterIdLst>
  <p:handoutMasterIdLst>
    <p:handoutMasterId r:id="rId13"/>
  </p:handoutMasterIdLst>
  <p:sldIdLst>
    <p:sldId id="256" r:id="rId2"/>
    <p:sldId id="257" r:id="rId3"/>
    <p:sldId id="258" r:id="rId4"/>
    <p:sldId id="259" r:id="rId5"/>
    <p:sldId id="265" r:id="rId6"/>
    <p:sldId id="260" r:id="rId7"/>
    <p:sldId id="261" r:id="rId8"/>
    <p:sldId id="264" r:id="rId9"/>
    <p:sldId id="262" r:id="rId10"/>
    <p:sldId id="263" r:id="rId11"/>
  </p:sldIdLst>
  <p:sldSz cx="9144000" cy="5143500" type="screen16x9"/>
  <p:notesSz cx="6858000" cy="9144000"/>
  <p:embeddedFontLst>
    <p:embeddedFont>
      <p:font typeface="Helvetica Neue"/>
      <p:regular r:id="rId14"/>
      <p:bold r:id="rId15"/>
      <p:italic r:id="rId16"/>
      <p:boldItalic r:id="rId17"/>
    </p:embeddedFont>
    <p:embeddedFont>
      <p:font typeface="Helvetica Neue Light"/>
      <p:regular r:id="rId18"/>
      <p:bold r:id="rId19"/>
      <p:italic r:id="rId20"/>
      <p:boldItalic r:id="rId21"/>
    </p:embeddedFont>
    <p:embeddedFont>
      <p:font typeface="Nunito Sans" pitchFamily="2" charset="0"/>
      <p:regular r:id="rId22"/>
      <p:bold r:id="rId23"/>
      <p:italic r:id="rId24"/>
      <p:boldItalic r:id="rId25"/>
    </p:embeddedFont>
    <p:embeddedFont>
      <p:font typeface="Nunito Sans Medium"/>
      <p:regular r:id="rId26"/>
      <p:bold r:id="rId27"/>
      <p:italic r:id="rId28"/>
      <p:boldItalic r:id="rId29"/>
    </p:embeddedFont>
    <p:embeddedFont>
      <p:font typeface="Nunito Sans SemiBold" pitchFamily="2" charset="0"/>
      <p:regular r:id="rId30"/>
      <p:bold r:id="rId31"/>
      <p:italic r:id="rId32"/>
      <p:boldItalic r:id="rId33"/>
    </p:embeddedFont>
    <p:embeddedFont>
      <p:font typeface="Proxima Nova"/>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61">
          <p15:clr>
            <a:srgbClr val="747775"/>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pos="961"/>
        <p:guide orient="horz" pos="1620"/>
      </p:guideLst>
    </p:cSldViewPr>
  </p:slideViewPr>
  <p:notesTextViewPr>
    <p:cViewPr>
      <p:scale>
        <a:sx n="1" d="1"/>
        <a:sy n="1" d="1"/>
      </p:scale>
      <p:origin x="0" y="0"/>
    </p:cViewPr>
  </p:notesText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viewProps" Target="viewProps.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7C60DF-6F16-E548-A5D2-B8D928A445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CF5C1232-C498-317A-0CE4-E24A484CA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BA74B1-CCC0-426E-8482-DD0C58DC88A8}" type="datetimeFigureOut">
              <a:rPr lang="en-CA" smtClean="0"/>
              <a:t>2024-10-23</a:t>
            </a:fld>
            <a:endParaRPr lang="en-CA"/>
          </a:p>
        </p:txBody>
      </p:sp>
      <p:sp>
        <p:nvSpPr>
          <p:cNvPr id="4" name="Footer Placeholder 3">
            <a:extLst>
              <a:ext uri="{FF2B5EF4-FFF2-40B4-BE49-F238E27FC236}">
                <a16:creationId xmlns:a16="http://schemas.microsoft.com/office/drawing/2014/main" id="{17A4EB7E-2651-A52B-1D45-44021C1663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1FEAC735-DC58-B99C-CF83-C781A374C5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AAAEAB-3560-44BD-92B1-F28D82DAA3D2}" type="slidenum">
              <a:rPr lang="en-CA" smtClean="0"/>
              <a:t>‹#›</a:t>
            </a:fld>
            <a:endParaRPr lang="en-CA"/>
          </a:p>
        </p:txBody>
      </p:sp>
    </p:spTree>
    <p:extLst>
      <p:ext uri="{BB962C8B-B14F-4D97-AF65-F5344CB8AC3E}">
        <p14:creationId xmlns:p14="http://schemas.microsoft.com/office/powerpoint/2010/main" val="2616678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E03FB6A9-444D-6190-EBEC-E79AE9243341}"/>
            </a:ext>
          </a:extLst>
        </p:cNvPr>
        <p:cNvGrpSpPr/>
        <p:nvPr/>
      </p:nvGrpSpPr>
      <p:grpSpPr>
        <a:xfrm>
          <a:off x="0" y="0"/>
          <a:ext cx="0" cy="0"/>
          <a:chOff x="0" y="0"/>
          <a:chExt cx="0" cy="0"/>
        </a:xfrm>
      </p:grpSpPr>
      <p:sp>
        <p:nvSpPr>
          <p:cNvPr id="232" name="Google Shape;232;g2770060c9d5_0_232:notes">
            <a:extLst>
              <a:ext uri="{FF2B5EF4-FFF2-40B4-BE49-F238E27FC236}">
                <a16:creationId xmlns:a16="http://schemas.microsoft.com/office/drawing/2014/main" id="{D8A876F8-81A2-1812-C1AE-E210DDA607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770060c9d5_0_232:notes">
            <a:extLst>
              <a:ext uri="{FF2B5EF4-FFF2-40B4-BE49-F238E27FC236}">
                <a16:creationId xmlns:a16="http://schemas.microsoft.com/office/drawing/2014/main" id="{AC1F4494-2D2D-DF63-FD01-36C0E02649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3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770060c9d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770060c9d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770060c9d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770060c9d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70060c9d5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770060c9d5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a:extLst>
            <a:ext uri="{FF2B5EF4-FFF2-40B4-BE49-F238E27FC236}">
              <a16:creationId xmlns:a16="http://schemas.microsoft.com/office/drawing/2014/main" id="{1CA5CF60-A93F-C654-408D-83235BD668C8}"/>
            </a:ext>
          </a:extLst>
        </p:cNvPr>
        <p:cNvGrpSpPr/>
        <p:nvPr/>
      </p:nvGrpSpPr>
      <p:grpSpPr>
        <a:xfrm>
          <a:off x="0" y="0"/>
          <a:ext cx="0" cy="0"/>
          <a:chOff x="0" y="0"/>
          <a:chExt cx="0" cy="0"/>
        </a:xfrm>
      </p:grpSpPr>
      <p:sp>
        <p:nvSpPr>
          <p:cNvPr id="214" name="Google Shape;214;g2770060c9d5_0_208:notes">
            <a:extLst>
              <a:ext uri="{FF2B5EF4-FFF2-40B4-BE49-F238E27FC236}">
                <a16:creationId xmlns:a16="http://schemas.microsoft.com/office/drawing/2014/main" id="{BCBBB69D-0568-905D-16EC-94D07DA0A6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770060c9d5_0_208:notes">
            <a:extLst>
              <a:ext uri="{FF2B5EF4-FFF2-40B4-BE49-F238E27FC236}">
                <a16:creationId xmlns:a16="http://schemas.microsoft.com/office/drawing/2014/main" id="{B3984ACC-44C7-8529-7CCC-AAEF4A7774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33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770060c9d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770060c9d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70060c9d5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70060c9d5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CE7C87B1-1D06-1905-AF7A-10981472FF73}"/>
            </a:ext>
          </a:extLst>
        </p:cNvPr>
        <p:cNvGrpSpPr/>
        <p:nvPr/>
      </p:nvGrpSpPr>
      <p:grpSpPr>
        <a:xfrm>
          <a:off x="0" y="0"/>
          <a:ext cx="0" cy="0"/>
          <a:chOff x="0" y="0"/>
          <a:chExt cx="0" cy="0"/>
        </a:xfrm>
      </p:grpSpPr>
      <p:sp>
        <p:nvSpPr>
          <p:cNvPr id="226" name="Google Shape;226;g2770060c9d5_0_224:notes">
            <a:extLst>
              <a:ext uri="{FF2B5EF4-FFF2-40B4-BE49-F238E27FC236}">
                <a16:creationId xmlns:a16="http://schemas.microsoft.com/office/drawing/2014/main" id="{FB524D78-D3F7-E37D-0EC2-DFE319F38D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70060c9d5_0_224:notes">
            <a:extLst>
              <a:ext uri="{FF2B5EF4-FFF2-40B4-BE49-F238E27FC236}">
                <a16:creationId xmlns:a16="http://schemas.microsoft.com/office/drawing/2014/main" id="{1CA9AF9A-F16F-0EF6-63CE-58607EF726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38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70060c9d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770060c9d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inciples/Frameworks slide" type="title">
  <p:cSld name="TITLE">
    <p:bg>
      <p:bgPr>
        <a:solidFill>
          <a:schemeClr val="accent4"/>
        </a:solidFill>
        <a:effectLst/>
      </p:bgPr>
    </p:bg>
    <p:spTree>
      <p:nvGrpSpPr>
        <p:cNvPr id="1" name="Shape 6"/>
        <p:cNvGrpSpPr/>
        <p:nvPr/>
      </p:nvGrpSpPr>
      <p:grpSpPr>
        <a:xfrm>
          <a:off x="0" y="0"/>
          <a:ext cx="0" cy="0"/>
          <a:chOff x="0" y="0"/>
          <a:chExt cx="0" cy="0"/>
        </a:xfrm>
      </p:grpSpPr>
      <p:sp>
        <p:nvSpPr>
          <p:cNvPr id="7" name="Google Shape;7;p2"/>
          <p:cNvSpPr txBox="1">
            <a:spLocks noGrp="1"/>
          </p:cNvSpPr>
          <p:nvPr>
            <p:ph type="title"/>
          </p:nvPr>
        </p:nvSpPr>
        <p:spPr>
          <a:xfrm>
            <a:off x="413225" y="420225"/>
            <a:ext cx="4158900" cy="633900"/>
          </a:xfrm>
          <a:prstGeom prst="rect">
            <a:avLst/>
          </a:prstGeom>
          <a:noFill/>
          <a:ln>
            <a:noFill/>
          </a:ln>
        </p:spPr>
        <p:txBody>
          <a:bodyPr spcFirstLastPara="1" wrap="square" lIns="91425" tIns="91425" rIns="91425" bIns="91425" anchor="t" anchorCtr="0">
            <a:spAutoFit/>
          </a:bodyPr>
          <a:lstStyle>
            <a:lvl1pPr lvl="0" rtl="0">
              <a:spcBef>
                <a:spcPts val="0"/>
              </a:spcBef>
              <a:spcAft>
                <a:spcPts val="0"/>
              </a:spcAft>
              <a:buClr>
                <a:schemeClr val="dk2"/>
              </a:buClr>
              <a:buSzPts val="3200"/>
              <a:buFont typeface="Avenir"/>
              <a:buNone/>
              <a:defRPr sz="3200" b="1">
                <a:solidFill>
                  <a:schemeClr val="dk2"/>
                </a:solidFill>
                <a:latin typeface="Avenir"/>
                <a:ea typeface="Avenir"/>
                <a:cs typeface="Avenir"/>
                <a:sym typeface="Avenir"/>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8" name="Google Shape;8;p2"/>
          <p:cNvSpPr txBox="1">
            <a:spLocks noGrp="1"/>
          </p:cNvSpPr>
          <p:nvPr>
            <p:ph type="subTitle" idx="1"/>
          </p:nvPr>
        </p:nvSpPr>
        <p:spPr>
          <a:xfrm>
            <a:off x="425450" y="1565925"/>
            <a:ext cx="4158900" cy="503700"/>
          </a:xfrm>
          <a:prstGeom prst="rect">
            <a:avLst/>
          </a:prstGeom>
          <a:noFill/>
          <a:ln>
            <a:noFill/>
          </a:ln>
        </p:spPr>
        <p:txBody>
          <a:bodyPr spcFirstLastPara="1" wrap="square" lIns="91425" tIns="91425" rIns="91425" bIns="91425" anchor="t" anchorCtr="0">
            <a:spAutoFit/>
          </a:bodyPr>
          <a:lstStyle>
            <a:lvl1pPr lvl="0" rtl="0">
              <a:lnSpc>
                <a:spcPct val="115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1pPr>
            <a:lvl2pPr lvl="1"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2pPr>
            <a:lvl3pPr lvl="2"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3pPr>
            <a:lvl4pPr lvl="3"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4pPr>
            <a:lvl5pPr lvl="4"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5pPr>
            <a:lvl6pPr lvl="5"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6pPr>
            <a:lvl7pPr lvl="6"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7pPr>
            <a:lvl8pPr lvl="7"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8pPr>
            <a:lvl9pPr lvl="8" rtl="0">
              <a:lnSpc>
                <a:spcPct val="150000"/>
              </a:lnSpc>
              <a:spcBef>
                <a:spcPts val="0"/>
              </a:spcBef>
              <a:spcAft>
                <a:spcPts val="0"/>
              </a:spcAft>
              <a:buClr>
                <a:schemeClr val="lt2"/>
              </a:buClr>
              <a:buSzPts val="1200"/>
              <a:buFont typeface="Nunito Sans"/>
              <a:buNone/>
              <a:defRPr sz="1200">
                <a:solidFill>
                  <a:schemeClr val="lt2"/>
                </a:solidFill>
                <a:latin typeface="Nunito Sans"/>
                <a:ea typeface="Nunito Sans"/>
                <a:cs typeface="Nunito Sans"/>
                <a:sym typeface="Nunito Sans"/>
              </a:defRPr>
            </a:lvl9pPr>
          </a:lstStyle>
          <a:p>
            <a:endParaRPr/>
          </a:p>
        </p:txBody>
      </p:sp>
      <p:pic>
        <p:nvPicPr>
          <p:cNvPr id="9" name="Google Shape;9;p2"/>
          <p:cNvPicPr preferRelativeResize="0"/>
          <p:nvPr/>
        </p:nvPicPr>
        <p:blipFill>
          <a:blip r:embed="rId2">
            <a:alphaModFix amt="61000"/>
          </a:blip>
          <a:stretch>
            <a:fillRect/>
          </a:stretch>
        </p:blipFill>
        <p:spPr>
          <a:xfrm>
            <a:off x="727192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pos="261">
          <p15:clr>
            <a:srgbClr val="E46962"/>
          </p15:clr>
        </p15:guide>
        <p15:guide id="2" orient="horz" pos="260">
          <p15:clr>
            <a:srgbClr val="E46962"/>
          </p15:clr>
        </p15:guide>
        <p15:guide id="3" pos="2880">
          <p15:clr>
            <a:srgbClr val="E46962"/>
          </p15:clr>
        </p15:guide>
        <p15:guide id="4" orient="horz" pos="2980">
          <p15:clr>
            <a:srgbClr val="E46962"/>
          </p15:clr>
        </p15:guide>
        <p15:guide id="5" pos="549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ullet points / Left / Short Title">
  <p:cSld name="CUSTOM_1_1">
    <p:bg>
      <p:bgPr>
        <a:solidFill>
          <a:schemeClr val="accent3"/>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70875" y="367496"/>
            <a:ext cx="4169100" cy="531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2"/>
          <p:cNvSpPr txBox="1">
            <a:spLocks noGrp="1"/>
          </p:cNvSpPr>
          <p:nvPr>
            <p:ph type="subTitle" idx="1"/>
          </p:nvPr>
        </p:nvSpPr>
        <p:spPr>
          <a:xfrm>
            <a:off x="370875" y="1018175"/>
            <a:ext cx="4201200" cy="20379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a:endParaRPr/>
          </a:p>
        </p:txBody>
      </p:sp>
      <p:sp>
        <p:nvSpPr>
          <p:cNvPr id="71" name="Google Shape;71;p12"/>
          <p:cNvSpPr>
            <a:spLocks noGrp="1"/>
          </p:cNvSpPr>
          <p:nvPr>
            <p:ph type="pic" idx="2"/>
          </p:nvPr>
        </p:nvSpPr>
        <p:spPr>
          <a:xfrm>
            <a:off x="5229150" y="1067575"/>
            <a:ext cx="3549000" cy="3320100"/>
          </a:xfrm>
          <a:prstGeom prst="roundRect">
            <a:avLst>
              <a:gd name="adj" fmla="val 1767"/>
            </a:avLst>
          </a:prstGeom>
          <a:noFill/>
          <a:ln>
            <a:noFill/>
          </a:ln>
        </p:spPr>
      </p:sp>
      <p:sp>
        <p:nvSpPr>
          <p:cNvPr id="72" name="Google Shape;72;p12"/>
          <p:cNvSpPr txBox="1">
            <a:spLocks noGrp="1"/>
          </p:cNvSpPr>
          <p:nvPr>
            <p:ph type="subTitle" idx="3"/>
          </p:nvPr>
        </p:nvSpPr>
        <p:spPr>
          <a:xfrm>
            <a:off x="365750" y="1018175"/>
            <a:ext cx="4201200" cy="4071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spcBef>
                <a:spcPts val="0"/>
              </a:spcBef>
              <a:spcAft>
                <a:spcPts val="0"/>
              </a:spcAft>
              <a:buSzPts val="1200"/>
              <a:buFont typeface="Nunito Sans"/>
              <a:buNone/>
              <a:defRPr sz="1200">
                <a:latin typeface="Nunito Sans"/>
                <a:ea typeface="Nunito Sans"/>
                <a:cs typeface="Nunito Sans"/>
                <a:sym typeface="Nunito Sans"/>
              </a:defRPr>
            </a:lvl2pPr>
            <a:lvl3pPr lvl="2" rtl="0">
              <a:spcBef>
                <a:spcPts val="0"/>
              </a:spcBef>
              <a:spcAft>
                <a:spcPts val="0"/>
              </a:spcAft>
              <a:buSzPts val="1200"/>
              <a:buFont typeface="Nunito Sans"/>
              <a:buNone/>
              <a:defRPr sz="1200">
                <a:latin typeface="Nunito Sans"/>
                <a:ea typeface="Nunito Sans"/>
                <a:cs typeface="Nunito Sans"/>
                <a:sym typeface="Nunito Sans"/>
              </a:defRPr>
            </a:lvl3pPr>
            <a:lvl4pPr lvl="3" rtl="0">
              <a:spcBef>
                <a:spcPts val="0"/>
              </a:spcBef>
              <a:spcAft>
                <a:spcPts val="0"/>
              </a:spcAft>
              <a:buSzPts val="1200"/>
              <a:buFont typeface="Nunito Sans"/>
              <a:buNone/>
              <a:defRPr sz="1200">
                <a:latin typeface="Nunito Sans"/>
                <a:ea typeface="Nunito Sans"/>
                <a:cs typeface="Nunito Sans"/>
                <a:sym typeface="Nunito Sans"/>
              </a:defRPr>
            </a:lvl4pPr>
            <a:lvl5pPr lvl="4" rtl="0">
              <a:spcBef>
                <a:spcPts val="0"/>
              </a:spcBef>
              <a:spcAft>
                <a:spcPts val="0"/>
              </a:spcAft>
              <a:buSzPts val="1200"/>
              <a:buFont typeface="Nunito Sans"/>
              <a:buNone/>
              <a:defRPr sz="1200">
                <a:latin typeface="Nunito Sans"/>
                <a:ea typeface="Nunito Sans"/>
                <a:cs typeface="Nunito Sans"/>
                <a:sym typeface="Nunito Sans"/>
              </a:defRPr>
            </a:lvl5pPr>
            <a:lvl6pPr lvl="5" rtl="0">
              <a:spcBef>
                <a:spcPts val="0"/>
              </a:spcBef>
              <a:spcAft>
                <a:spcPts val="0"/>
              </a:spcAft>
              <a:buSzPts val="1200"/>
              <a:buFont typeface="Nunito Sans"/>
              <a:buNone/>
              <a:defRPr sz="1200">
                <a:latin typeface="Nunito Sans"/>
                <a:ea typeface="Nunito Sans"/>
                <a:cs typeface="Nunito Sans"/>
                <a:sym typeface="Nunito Sans"/>
              </a:defRPr>
            </a:lvl6pPr>
            <a:lvl7pPr lvl="6" rtl="0">
              <a:spcBef>
                <a:spcPts val="0"/>
              </a:spcBef>
              <a:spcAft>
                <a:spcPts val="0"/>
              </a:spcAft>
              <a:buSzPts val="1200"/>
              <a:buFont typeface="Nunito Sans"/>
              <a:buNone/>
              <a:defRPr sz="1200">
                <a:latin typeface="Nunito Sans"/>
                <a:ea typeface="Nunito Sans"/>
                <a:cs typeface="Nunito Sans"/>
                <a:sym typeface="Nunito Sans"/>
              </a:defRPr>
            </a:lvl7pPr>
            <a:lvl8pPr lvl="7" rtl="0">
              <a:spcBef>
                <a:spcPts val="0"/>
              </a:spcBef>
              <a:spcAft>
                <a:spcPts val="0"/>
              </a:spcAft>
              <a:buSzPts val="1200"/>
              <a:buFont typeface="Nunito Sans"/>
              <a:buNone/>
              <a:defRPr sz="1200">
                <a:latin typeface="Nunito Sans"/>
                <a:ea typeface="Nunito Sans"/>
                <a:cs typeface="Nunito Sans"/>
                <a:sym typeface="Nunito Sans"/>
              </a:defRPr>
            </a:lvl8pPr>
            <a:lvl9pPr lvl="8" rtl="0">
              <a:spcBef>
                <a:spcPts val="0"/>
              </a:spcBef>
              <a:spcAft>
                <a:spcPts val="0"/>
              </a:spcAft>
              <a:buSzPts val="1200"/>
              <a:buFont typeface="Nunito Sans"/>
              <a:buNone/>
              <a:defRPr sz="1200">
                <a:latin typeface="Nunito Sans"/>
                <a:ea typeface="Nunito Sans"/>
                <a:cs typeface="Nunito Sans"/>
                <a:sym typeface="Nunito Sans"/>
              </a:defRPr>
            </a:lvl9pPr>
          </a:lstStyle>
          <a:p>
            <a:endParaRPr/>
          </a:p>
        </p:txBody>
      </p:sp>
      <p:pic>
        <p:nvPicPr>
          <p:cNvPr id="73" name="Google Shape;73;p12"/>
          <p:cNvPicPr preferRelativeResize="0"/>
          <p:nvPr/>
        </p:nvPicPr>
        <p:blipFill>
          <a:blip r:embed="rId2">
            <a:alphaModFix amt="35000"/>
          </a:blip>
          <a:stretch>
            <a:fillRect/>
          </a:stretch>
        </p:blipFill>
        <p:spPr>
          <a:xfrm>
            <a:off x="731992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pos="230">
          <p15:clr>
            <a:srgbClr val="E46962"/>
          </p15:clr>
        </p15:guide>
        <p15:guide id="2" orient="horz" pos="230">
          <p15:clr>
            <a:srgbClr val="E46962"/>
          </p15:clr>
        </p15:guide>
        <p15:guide id="3" pos="2880">
          <p15:clr>
            <a:srgbClr val="E46962"/>
          </p15:clr>
        </p15:guide>
        <p15:guide id="4" orient="horz" pos="566">
          <p15:clr>
            <a:srgbClr val="E46962"/>
          </p15:clr>
        </p15:guide>
        <p15:guide id="5" pos="5502">
          <p15:clr>
            <a:srgbClr val="E46962"/>
          </p15:clr>
        </p15:guide>
        <p15:guide id="6" pos="2976">
          <p15:clr>
            <a:srgbClr val="E46962"/>
          </p15:clr>
        </p15:guide>
        <p15:guide id="7" orient="horz" pos="641">
          <p15:clr>
            <a:srgbClr val="E46962"/>
          </p15:clr>
        </p15:guide>
        <p15:guide id="8" orient="horz" pos="979">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ed List">
  <p:cSld name="CUSTOM_6_1">
    <p:bg>
      <p:bgPr>
        <a:solidFill>
          <a:schemeClr val="accent3"/>
        </a:solidFill>
        <a:effectLst/>
      </p:bgPr>
    </p:bg>
    <p:spTree>
      <p:nvGrpSpPr>
        <p:cNvPr id="1" name="Shape 74"/>
        <p:cNvGrpSpPr/>
        <p:nvPr/>
      </p:nvGrpSpPr>
      <p:grpSpPr>
        <a:xfrm>
          <a:off x="0" y="0"/>
          <a:ext cx="0" cy="0"/>
          <a:chOff x="0" y="0"/>
          <a:chExt cx="0" cy="0"/>
        </a:xfrm>
      </p:grpSpPr>
      <p:sp>
        <p:nvSpPr>
          <p:cNvPr id="75" name="Google Shape;75;p13"/>
          <p:cNvSpPr>
            <a:spLocks noGrp="1"/>
          </p:cNvSpPr>
          <p:nvPr>
            <p:ph type="pic" idx="2"/>
          </p:nvPr>
        </p:nvSpPr>
        <p:spPr>
          <a:xfrm>
            <a:off x="5229150" y="1067575"/>
            <a:ext cx="3549000" cy="3320100"/>
          </a:xfrm>
          <a:prstGeom prst="roundRect">
            <a:avLst>
              <a:gd name="adj" fmla="val 1767"/>
            </a:avLst>
          </a:prstGeom>
          <a:noFill/>
          <a:ln>
            <a:noFill/>
          </a:ln>
        </p:spPr>
      </p:sp>
      <p:sp>
        <p:nvSpPr>
          <p:cNvPr id="76" name="Google Shape;76;p13"/>
          <p:cNvSpPr txBox="1">
            <a:spLocks noGrp="1"/>
          </p:cNvSpPr>
          <p:nvPr>
            <p:ph type="title"/>
          </p:nvPr>
        </p:nvSpPr>
        <p:spPr>
          <a:xfrm>
            <a:off x="370875" y="367496"/>
            <a:ext cx="4169100" cy="531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77" name="Google Shape;77;p13"/>
          <p:cNvSpPr txBox="1">
            <a:spLocks noGrp="1"/>
          </p:cNvSpPr>
          <p:nvPr>
            <p:ph type="subTitle" idx="1"/>
          </p:nvPr>
        </p:nvSpPr>
        <p:spPr>
          <a:xfrm>
            <a:off x="365750" y="1018175"/>
            <a:ext cx="4174200" cy="5310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sp>
        <p:nvSpPr>
          <p:cNvPr id="78" name="Google Shape;78;p13"/>
          <p:cNvSpPr txBox="1">
            <a:spLocks noGrp="1"/>
          </p:cNvSpPr>
          <p:nvPr>
            <p:ph type="body" idx="3"/>
          </p:nvPr>
        </p:nvSpPr>
        <p:spPr>
          <a:xfrm>
            <a:off x="765000" y="1888950"/>
            <a:ext cx="3773400" cy="738900"/>
          </a:xfrm>
          <a:prstGeom prst="rect">
            <a:avLst/>
          </a:prstGeom>
          <a:noFill/>
          <a:ln>
            <a:noFill/>
          </a:ln>
        </p:spPr>
        <p:txBody>
          <a:bodyPr spcFirstLastPara="1" wrap="square" lIns="0" tIns="0" rIns="0" bIns="0" anchor="t" anchorCtr="0">
            <a:spAutoFit/>
          </a:bodyPr>
          <a:lstStyle>
            <a:lvl1pPr marL="457200" lvl="0" indent="-292100" rtl="0">
              <a:lnSpc>
                <a:spcPct val="115000"/>
              </a:lnSpc>
              <a:spcBef>
                <a:spcPts val="0"/>
              </a:spcBef>
              <a:spcAft>
                <a:spcPts val="0"/>
              </a:spcAft>
              <a:buClr>
                <a:schemeClr val="dk1"/>
              </a:buClr>
              <a:buSzPts val="1000"/>
              <a:buFont typeface="Nunito Sans"/>
              <a:buChar char="■"/>
              <a:defRPr sz="1200">
                <a:solidFill>
                  <a:schemeClr val="dk1"/>
                </a:solidFill>
                <a:latin typeface="Nunito Sans"/>
                <a:ea typeface="Nunito Sans"/>
                <a:cs typeface="Nunito Sans"/>
                <a:sym typeface="Nunito Sans"/>
              </a:defRPr>
            </a:lvl1pPr>
            <a:lvl2pPr marL="914400" lvl="1"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marL="1371600" lvl="2"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
        <p:nvSpPr>
          <p:cNvPr id="79" name="Google Shape;79;p13"/>
          <p:cNvSpPr txBox="1">
            <a:spLocks noGrp="1"/>
          </p:cNvSpPr>
          <p:nvPr>
            <p:ph type="subTitle" idx="4"/>
          </p:nvPr>
        </p:nvSpPr>
        <p:spPr>
          <a:xfrm>
            <a:off x="365750" y="1888950"/>
            <a:ext cx="216300" cy="2130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Clr>
                <a:schemeClr val="accent1"/>
              </a:buClr>
              <a:buSzPts val="1200"/>
              <a:buFont typeface="Nunito Sans"/>
              <a:buNone/>
              <a:defRPr sz="1200">
                <a:solidFill>
                  <a:schemeClr val="accent1"/>
                </a:solidFill>
                <a:latin typeface="Nunito Sans"/>
                <a:ea typeface="Nunito Sans"/>
                <a:cs typeface="Nunito Sans"/>
                <a:sym typeface="Nunito Sans"/>
              </a:defRPr>
            </a:lvl1pPr>
            <a:lvl2pPr lvl="1"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2pPr>
            <a:lvl3pPr lvl="2"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3pPr>
            <a:lvl4pPr lvl="3"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4pPr>
            <a:lvl5pPr lvl="4"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5pPr>
            <a:lvl6pPr lvl="5"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6pPr>
            <a:lvl7pPr lvl="6"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7pPr>
            <a:lvl8pPr lvl="7"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8pPr>
            <a:lvl9pPr lvl="8"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9pPr>
          </a:lstStyle>
          <a:p>
            <a:endParaRPr/>
          </a:p>
        </p:txBody>
      </p:sp>
      <p:pic>
        <p:nvPicPr>
          <p:cNvPr id="80" name="Google Shape;80;p13"/>
          <p:cNvPicPr preferRelativeResize="0"/>
          <p:nvPr/>
        </p:nvPicPr>
        <p:blipFill>
          <a:blip r:embed="rId2">
            <a:alphaModFix amt="35000"/>
          </a:blip>
          <a:stretch>
            <a:fillRect/>
          </a:stretch>
        </p:blipFill>
        <p:spPr>
          <a:xfrm>
            <a:off x="731992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pos="230">
          <p15:clr>
            <a:srgbClr val="E46962"/>
          </p15:clr>
        </p15:guide>
        <p15:guide id="2" pos="5530">
          <p15:clr>
            <a:srgbClr val="E46962"/>
          </p15:clr>
        </p15:guide>
        <p15:guide id="3" orient="horz" pos="23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 point / Right" type="twoColTx">
  <p:cSld name="TITLE_AND_TWO_COLUMNS">
    <p:bg>
      <p:bgPr>
        <a:solidFill>
          <a:schemeClr val="accent3"/>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5800715" y="1952980"/>
            <a:ext cx="2925600" cy="448200"/>
          </a:xfrm>
          <a:prstGeom prst="rect">
            <a:avLst/>
          </a:prstGeom>
          <a:noFill/>
          <a:ln>
            <a:noFill/>
          </a:ln>
        </p:spPr>
        <p:txBody>
          <a:bodyPr spcFirstLastPara="1" wrap="square" lIns="0" tIns="0" rIns="0" bIns="0" anchor="t" anchorCtr="0">
            <a:spAutoFit/>
          </a:bodyPr>
          <a:lstStyle>
            <a:lvl1pPr marL="457200" lvl="0"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1pPr>
            <a:lvl2pPr marL="914400" lvl="1"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2pPr>
            <a:lvl3pPr marL="1371600" lvl="2"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marL="1828800" lvl="3"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marL="2286000" lvl="4"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marL="2743200" lvl="5"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marL="3200400" lvl="6"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marL="3657600" lvl="7"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marL="4114800" lvl="8" indent="-304800" rtl="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a:endParaRPr/>
          </a:p>
        </p:txBody>
      </p:sp>
      <p:sp>
        <p:nvSpPr>
          <p:cNvPr id="83" name="Google Shape;83;p14"/>
          <p:cNvSpPr txBox="1">
            <a:spLocks noGrp="1"/>
          </p:cNvSpPr>
          <p:nvPr>
            <p:ph type="title"/>
          </p:nvPr>
        </p:nvSpPr>
        <p:spPr>
          <a:xfrm>
            <a:off x="326650" y="297550"/>
            <a:ext cx="3901800" cy="633900"/>
          </a:xfrm>
          <a:prstGeom prst="rect">
            <a:avLst/>
          </a:prstGeom>
          <a:noFill/>
          <a:ln>
            <a:noFill/>
          </a:ln>
        </p:spPr>
        <p:txBody>
          <a:bodyPr spcFirstLastPara="1" wrap="square" lIns="91425" tIns="91425" rIns="91425" bIns="91425" anchor="t" anchorCtr="0">
            <a:spAutoFit/>
          </a:bodyPr>
          <a:lstStyle>
            <a:lvl1pPr lvl="0" rtl="0">
              <a:spcBef>
                <a:spcPts val="0"/>
              </a:spcBef>
              <a:spcAft>
                <a:spcPts val="0"/>
              </a:spcAft>
              <a:buClr>
                <a:schemeClr val="dk1"/>
              </a:buClr>
              <a:buSzPts val="2700"/>
              <a:buFont typeface="Avenir"/>
              <a:buNone/>
              <a:defRPr sz="27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4" name="Google Shape;84;p14"/>
          <p:cNvSpPr>
            <a:spLocks noGrp="1"/>
          </p:cNvSpPr>
          <p:nvPr>
            <p:ph type="pic" idx="2"/>
          </p:nvPr>
        </p:nvSpPr>
        <p:spPr>
          <a:xfrm>
            <a:off x="389650" y="1702950"/>
            <a:ext cx="4713000" cy="2929800"/>
          </a:xfrm>
          <a:prstGeom prst="roundRect">
            <a:avLst>
              <a:gd name="adj" fmla="val 1970"/>
            </a:avLst>
          </a:prstGeom>
          <a:noFill/>
          <a:ln>
            <a:noFill/>
          </a:ln>
        </p:spPr>
      </p:sp>
      <p:sp>
        <p:nvSpPr>
          <p:cNvPr id="85" name="Google Shape;85;p14"/>
          <p:cNvSpPr txBox="1">
            <a:spLocks noGrp="1"/>
          </p:cNvSpPr>
          <p:nvPr>
            <p:ph type="subTitle" idx="3"/>
          </p:nvPr>
        </p:nvSpPr>
        <p:spPr>
          <a:xfrm>
            <a:off x="4514425" y="427750"/>
            <a:ext cx="4158900" cy="503700"/>
          </a:xfrm>
          <a:prstGeom prst="rect">
            <a:avLst/>
          </a:prstGeom>
          <a:noFill/>
          <a:ln>
            <a:noFill/>
          </a:ln>
        </p:spPr>
        <p:txBody>
          <a:bodyPr spcFirstLastPara="1" wrap="square" lIns="91425" tIns="91425" rIns="91425" bIns="91425"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pic>
        <p:nvPicPr>
          <p:cNvPr id="86" name="Google Shape;86;p14"/>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87" name="Google Shape;87;p14"/>
          <p:cNvSpPr txBox="1">
            <a:spLocks noGrp="1"/>
          </p:cNvSpPr>
          <p:nvPr>
            <p:ph type="subTitle" idx="4"/>
          </p:nvPr>
        </p:nvSpPr>
        <p:spPr>
          <a:xfrm>
            <a:off x="5337604" y="1698775"/>
            <a:ext cx="3210300" cy="1899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chemeClr val="accent1"/>
              </a:buClr>
              <a:buSzPts val="1200"/>
              <a:buFont typeface="Nunito Sans Medium"/>
              <a:buChar char="⏹"/>
              <a:defRPr sz="1200">
                <a:solidFill>
                  <a:schemeClr val="dk1"/>
                </a:solidFill>
                <a:latin typeface="Nunito Sans Medium"/>
                <a:ea typeface="Nunito Sans Medium"/>
                <a:cs typeface="Nunito Sans Medium"/>
                <a:sym typeface="Nunito Sans Medium"/>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06">
          <p15:clr>
            <a:srgbClr val="E46962"/>
          </p15:clr>
        </p15:guide>
        <p15:guide id="2" orient="horz" pos="187">
          <p15:clr>
            <a:srgbClr val="E46962"/>
          </p15:clr>
        </p15:guide>
        <p15:guide id="3" pos="550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CUSTOM_8">
    <p:bg>
      <p:bgPr>
        <a:solidFill>
          <a:schemeClr val="accent3"/>
        </a:solidFill>
        <a:effectLst/>
      </p:bgPr>
    </p:bg>
    <p:spTree>
      <p:nvGrpSpPr>
        <p:cNvPr id="1" name="Shape 88"/>
        <p:cNvGrpSpPr/>
        <p:nvPr/>
      </p:nvGrpSpPr>
      <p:grpSpPr>
        <a:xfrm>
          <a:off x="0" y="0"/>
          <a:ext cx="0" cy="0"/>
          <a:chOff x="0" y="0"/>
          <a:chExt cx="0" cy="0"/>
        </a:xfrm>
      </p:grpSpPr>
      <p:sp>
        <p:nvSpPr>
          <p:cNvPr id="89" name="Google Shape;89;p15"/>
          <p:cNvSpPr txBox="1">
            <a:spLocks noGrp="1"/>
          </p:cNvSpPr>
          <p:nvPr>
            <p:ph type="body" idx="1"/>
          </p:nvPr>
        </p:nvSpPr>
        <p:spPr>
          <a:xfrm>
            <a:off x="370875" y="1743375"/>
            <a:ext cx="3773400" cy="1223700"/>
          </a:xfrm>
          <a:prstGeom prst="rect">
            <a:avLst/>
          </a:prstGeom>
          <a:noFill/>
          <a:ln>
            <a:noFill/>
          </a:ln>
        </p:spPr>
        <p:txBody>
          <a:bodyPr spcFirstLastPara="1" wrap="square" lIns="0" tIns="0" rIns="0" bIns="0" anchor="t" anchorCtr="0">
            <a:spAutoFit/>
          </a:bodyPr>
          <a:lstStyle>
            <a:lvl1pPr marL="457200" lvl="0" indent="-30480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marL="914400" lvl="1" indent="-317500" rtl="0">
              <a:lnSpc>
                <a:spcPct val="115000"/>
              </a:lnSpc>
              <a:spcBef>
                <a:spcPts val="1200"/>
              </a:spcBef>
              <a:spcAft>
                <a:spcPts val="0"/>
              </a:spcAft>
              <a:buClr>
                <a:schemeClr val="accent1"/>
              </a:buClr>
              <a:buSzPts val="1400"/>
              <a:buFont typeface="Nunito Sans"/>
              <a:buChar char="□"/>
              <a:defRPr sz="1200">
                <a:solidFill>
                  <a:schemeClr val="dk1"/>
                </a:solidFill>
                <a:latin typeface="Nunito Sans"/>
                <a:ea typeface="Nunito Sans"/>
                <a:cs typeface="Nunito Sans"/>
                <a:sym typeface="Nunito Sans"/>
              </a:defRPr>
            </a:lvl2pPr>
            <a:lvl3pPr marL="1371600" lvl="2"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rtl="0">
              <a:lnSpc>
                <a:spcPct val="115000"/>
              </a:lnSpc>
              <a:spcBef>
                <a:spcPts val="1200"/>
              </a:spcBef>
              <a:spcAft>
                <a:spcPts val="12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pic>
        <p:nvPicPr>
          <p:cNvPr id="90" name="Google Shape;90;p15"/>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91" name="Google Shape;91;p15"/>
          <p:cNvSpPr txBox="1">
            <a:spLocks noGrp="1"/>
          </p:cNvSpPr>
          <p:nvPr>
            <p:ph type="title"/>
          </p:nvPr>
        </p:nvSpPr>
        <p:spPr>
          <a:xfrm>
            <a:off x="370875" y="367496"/>
            <a:ext cx="4169100" cy="531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2" name="Google Shape;92;p15"/>
          <p:cNvSpPr txBox="1">
            <a:spLocks noGrp="1"/>
          </p:cNvSpPr>
          <p:nvPr>
            <p:ph type="subTitle" idx="2"/>
          </p:nvPr>
        </p:nvSpPr>
        <p:spPr>
          <a:xfrm>
            <a:off x="365750" y="1018175"/>
            <a:ext cx="4174200" cy="5310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pic>
        <p:nvPicPr>
          <p:cNvPr id="93" name="Google Shape;93;p15"/>
          <p:cNvPicPr preferRelativeResize="0"/>
          <p:nvPr/>
        </p:nvPicPr>
        <p:blipFill>
          <a:blip r:embed="rId3">
            <a:alphaModFix/>
          </a:blip>
          <a:stretch>
            <a:fillRect/>
          </a:stretch>
        </p:blipFill>
        <p:spPr>
          <a:xfrm>
            <a:off x="4732974" y="1476610"/>
            <a:ext cx="4065177" cy="2932901"/>
          </a:xfrm>
          <a:prstGeom prst="rect">
            <a:avLst/>
          </a:prstGeom>
          <a:noFill/>
          <a:ln>
            <a:noFill/>
          </a:ln>
        </p:spPr>
      </p:pic>
      <p:sp>
        <p:nvSpPr>
          <p:cNvPr id="94" name="Google Shape;94;p15"/>
          <p:cNvSpPr txBox="1">
            <a:spLocks noGrp="1"/>
          </p:cNvSpPr>
          <p:nvPr>
            <p:ph type="title" idx="3"/>
          </p:nvPr>
        </p:nvSpPr>
        <p:spPr>
          <a:xfrm>
            <a:off x="5012850" y="2677550"/>
            <a:ext cx="3609300" cy="5310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Clr>
                <a:schemeClr val="dk2"/>
              </a:buClr>
              <a:buSzPts val="3200"/>
              <a:buFont typeface="Avenir"/>
              <a:buNone/>
              <a:defRPr sz="3200" b="1">
                <a:solidFill>
                  <a:schemeClr val="dk2"/>
                </a:solidFill>
                <a:latin typeface="Avenir"/>
                <a:ea typeface="Avenir"/>
                <a:cs typeface="Avenir"/>
                <a:sym typeface="Avenir"/>
              </a:defRPr>
            </a:lvl1pPr>
            <a:lvl2pPr lvl="1" algn="ctr" rtl="0">
              <a:spcBef>
                <a:spcPts val="0"/>
              </a:spcBef>
              <a:spcAft>
                <a:spcPts val="0"/>
              </a:spcAft>
              <a:buClr>
                <a:schemeClr val="dk2"/>
              </a:buClr>
              <a:buSzPts val="1400"/>
              <a:buNone/>
              <a:defRPr>
                <a:solidFill>
                  <a:schemeClr val="dk2"/>
                </a:solidFill>
              </a:defRPr>
            </a:lvl2pPr>
            <a:lvl3pPr lvl="2" algn="ctr" rtl="0">
              <a:spcBef>
                <a:spcPts val="0"/>
              </a:spcBef>
              <a:spcAft>
                <a:spcPts val="0"/>
              </a:spcAft>
              <a:buClr>
                <a:schemeClr val="dk2"/>
              </a:buClr>
              <a:buSzPts val="1400"/>
              <a:buNone/>
              <a:defRPr>
                <a:solidFill>
                  <a:schemeClr val="dk2"/>
                </a:solidFill>
              </a:defRPr>
            </a:lvl3pPr>
            <a:lvl4pPr lvl="3" algn="ctr" rtl="0">
              <a:spcBef>
                <a:spcPts val="0"/>
              </a:spcBef>
              <a:spcAft>
                <a:spcPts val="0"/>
              </a:spcAft>
              <a:buClr>
                <a:schemeClr val="dk2"/>
              </a:buClr>
              <a:buSzPts val="1400"/>
              <a:buNone/>
              <a:defRPr>
                <a:solidFill>
                  <a:schemeClr val="dk2"/>
                </a:solidFill>
              </a:defRPr>
            </a:lvl4pPr>
            <a:lvl5pPr lvl="4" algn="ctr" rtl="0">
              <a:spcBef>
                <a:spcPts val="0"/>
              </a:spcBef>
              <a:spcAft>
                <a:spcPts val="0"/>
              </a:spcAft>
              <a:buClr>
                <a:schemeClr val="dk2"/>
              </a:buClr>
              <a:buSzPts val="1400"/>
              <a:buNone/>
              <a:defRPr>
                <a:solidFill>
                  <a:schemeClr val="dk2"/>
                </a:solidFill>
              </a:defRPr>
            </a:lvl5pPr>
            <a:lvl6pPr lvl="5" algn="ctr" rtl="0">
              <a:spcBef>
                <a:spcPts val="0"/>
              </a:spcBef>
              <a:spcAft>
                <a:spcPts val="0"/>
              </a:spcAft>
              <a:buClr>
                <a:schemeClr val="dk2"/>
              </a:buClr>
              <a:buSzPts val="1400"/>
              <a:buNone/>
              <a:defRPr>
                <a:solidFill>
                  <a:schemeClr val="dk2"/>
                </a:solidFill>
              </a:defRPr>
            </a:lvl6pPr>
            <a:lvl7pPr lvl="6" algn="ctr" rtl="0">
              <a:spcBef>
                <a:spcPts val="0"/>
              </a:spcBef>
              <a:spcAft>
                <a:spcPts val="0"/>
              </a:spcAft>
              <a:buClr>
                <a:schemeClr val="dk2"/>
              </a:buClr>
              <a:buSzPts val="1400"/>
              <a:buNone/>
              <a:defRPr>
                <a:solidFill>
                  <a:schemeClr val="dk2"/>
                </a:solidFill>
              </a:defRPr>
            </a:lvl7pPr>
            <a:lvl8pPr lvl="7" algn="ctr" rtl="0">
              <a:spcBef>
                <a:spcPts val="0"/>
              </a:spcBef>
              <a:spcAft>
                <a:spcPts val="0"/>
              </a:spcAft>
              <a:buClr>
                <a:schemeClr val="dk2"/>
              </a:buClr>
              <a:buSzPts val="1400"/>
              <a:buNone/>
              <a:defRPr>
                <a:solidFill>
                  <a:schemeClr val="dk2"/>
                </a:solidFill>
              </a:defRPr>
            </a:lvl8pPr>
            <a:lvl9pPr lvl="8" algn="ctr"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230">
          <p15:clr>
            <a:srgbClr val="E46962"/>
          </p15:clr>
        </p15:guide>
        <p15:guide id="2" orient="horz" pos="23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ext Slide / 2 Column">
  <p:cSld name="CUSTOM_10">
    <p:bg>
      <p:bgPr>
        <a:solidFill>
          <a:schemeClr val="accent3"/>
        </a:solidFill>
        <a:effectLst/>
      </p:bgPr>
    </p:bg>
    <p:spTree>
      <p:nvGrpSpPr>
        <p:cNvPr id="1" name="Shape 95"/>
        <p:cNvGrpSpPr/>
        <p:nvPr/>
      </p:nvGrpSpPr>
      <p:grpSpPr>
        <a:xfrm>
          <a:off x="0" y="0"/>
          <a:ext cx="0" cy="0"/>
          <a:chOff x="0" y="0"/>
          <a:chExt cx="0" cy="0"/>
        </a:xfrm>
      </p:grpSpPr>
      <p:pic>
        <p:nvPicPr>
          <p:cNvPr id="96" name="Google Shape;96;p16"/>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97" name="Google Shape;97;p16"/>
          <p:cNvSpPr txBox="1">
            <a:spLocks noGrp="1"/>
          </p:cNvSpPr>
          <p:nvPr>
            <p:ph type="title"/>
          </p:nvPr>
        </p:nvSpPr>
        <p:spPr>
          <a:xfrm>
            <a:off x="370875" y="367496"/>
            <a:ext cx="4169100" cy="531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8" name="Google Shape;98;p16"/>
          <p:cNvSpPr txBox="1">
            <a:spLocks noGrp="1"/>
          </p:cNvSpPr>
          <p:nvPr>
            <p:ph type="subTitle" idx="1"/>
          </p:nvPr>
        </p:nvSpPr>
        <p:spPr>
          <a:xfrm>
            <a:off x="370875" y="3030700"/>
            <a:ext cx="3798000" cy="15672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9pPr>
          </a:lstStyle>
          <a:p>
            <a:endParaRPr/>
          </a:p>
        </p:txBody>
      </p:sp>
      <p:sp>
        <p:nvSpPr>
          <p:cNvPr id="99" name="Google Shape;99;p16"/>
          <p:cNvSpPr txBox="1">
            <a:spLocks noGrp="1"/>
          </p:cNvSpPr>
          <p:nvPr>
            <p:ph type="subTitle" idx="2"/>
          </p:nvPr>
        </p:nvSpPr>
        <p:spPr>
          <a:xfrm>
            <a:off x="4815400" y="3030700"/>
            <a:ext cx="3798000" cy="15672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600"/>
              <a:buFont typeface="Nunito Sans"/>
              <a:buNone/>
              <a:defRPr sz="1600">
                <a:solidFill>
                  <a:schemeClr val="dk1"/>
                </a:solidFill>
                <a:latin typeface="Nunito Sans"/>
                <a:ea typeface="Nunito Sans"/>
                <a:cs typeface="Nunito Sans"/>
                <a:sym typeface="Nunito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ext Slide / 3 Column">
  <p:cSld name="CUSTOM_10_1">
    <p:bg>
      <p:bgPr>
        <a:solidFill>
          <a:schemeClr val="accent3"/>
        </a:solid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subTitle" idx="1"/>
          </p:nvPr>
        </p:nvSpPr>
        <p:spPr>
          <a:xfrm>
            <a:off x="370875" y="3030700"/>
            <a:ext cx="2711700" cy="15672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sp>
        <p:nvSpPr>
          <p:cNvPr id="102" name="Google Shape;102;p17"/>
          <p:cNvSpPr txBox="1">
            <a:spLocks noGrp="1"/>
          </p:cNvSpPr>
          <p:nvPr>
            <p:ph type="subTitle" idx="2"/>
          </p:nvPr>
        </p:nvSpPr>
        <p:spPr>
          <a:xfrm>
            <a:off x="6061425" y="3030700"/>
            <a:ext cx="2552100" cy="15672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sp>
        <p:nvSpPr>
          <p:cNvPr id="103" name="Google Shape;103;p17"/>
          <p:cNvSpPr txBox="1">
            <a:spLocks noGrp="1"/>
          </p:cNvSpPr>
          <p:nvPr>
            <p:ph type="subTitle" idx="3"/>
          </p:nvPr>
        </p:nvSpPr>
        <p:spPr>
          <a:xfrm>
            <a:off x="3216150" y="3030700"/>
            <a:ext cx="2711700" cy="15672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pic>
        <p:nvPicPr>
          <p:cNvPr id="104" name="Google Shape;104;p17"/>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105" name="Google Shape;105;p17"/>
          <p:cNvSpPr txBox="1">
            <a:spLocks noGrp="1"/>
          </p:cNvSpPr>
          <p:nvPr>
            <p:ph type="title"/>
          </p:nvPr>
        </p:nvSpPr>
        <p:spPr>
          <a:xfrm>
            <a:off x="370875" y="367496"/>
            <a:ext cx="4169100" cy="531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se Study">
  <p:cSld name="CUSTOM_11">
    <p:spTree>
      <p:nvGrpSpPr>
        <p:cNvPr id="1" name="Shape 106"/>
        <p:cNvGrpSpPr/>
        <p:nvPr/>
      </p:nvGrpSpPr>
      <p:grpSpPr>
        <a:xfrm>
          <a:off x="0" y="0"/>
          <a:ext cx="0" cy="0"/>
          <a:chOff x="0" y="0"/>
          <a:chExt cx="0" cy="0"/>
        </a:xfrm>
      </p:grpSpPr>
      <p:sp>
        <p:nvSpPr>
          <p:cNvPr id="107" name="Google Shape;107;p18"/>
          <p:cNvSpPr txBox="1">
            <a:spLocks noGrp="1"/>
          </p:cNvSpPr>
          <p:nvPr>
            <p:ph type="subTitle" idx="1"/>
          </p:nvPr>
        </p:nvSpPr>
        <p:spPr>
          <a:xfrm>
            <a:off x="3358475" y="473250"/>
            <a:ext cx="5159400" cy="822000"/>
          </a:xfrm>
          <a:prstGeom prst="rect">
            <a:avLst/>
          </a:prstGeom>
          <a:noFill/>
          <a:ln>
            <a:noFill/>
          </a:ln>
        </p:spPr>
        <p:txBody>
          <a:bodyPr spcFirstLastPara="1" wrap="square" lIns="0" tIns="0" rIns="0" bIns="0" anchor="t" anchorCtr="0">
            <a:spAutoFit/>
          </a:bodyPr>
          <a:lstStyle>
            <a:lvl1pPr lvl="0" rtl="0">
              <a:spcBef>
                <a:spcPts val="0"/>
              </a:spcBef>
              <a:spcAft>
                <a:spcPts val="0"/>
              </a:spcAft>
              <a:buSzPts val="1200"/>
              <a:buFont typeface="Nunito Sans"/>
              <a:buNone/>
              <a:defRPr sz="1200">
                <a:latin typeface="Nunito Sans"/>
                <a:ea typeface="Nunito Sans"/>
                <a:cs typeface="Nunito Sans"/>
                <a:sym typeface="Nunito Sans"/>
              </a:defRPr>
            </a:lvl1pPr>
            <a:lvl2pPr lvl="1" rtl="0">
              <a:spcBef>
                <a:spcPts val="0"/>
              </a:spcBef>
              <a:spcAft>
                <a:spcPts val="0"/>
              </a:spcAft>
              <a:buSzPts val="1200"/>
              <a:buFont typeface="Nunito Sans"/>
              <a:buNone/>
              <a:defRPr sz="1200">
                <a:latin typeface="Nunito Sans"/>
                <a:ea typeface="Nunito Sans"/>
                <a:cs typeface="Nunito Sans"/>
                <a:sym typeface="Nunito Sans"/>
              </a:defRPr>
            </a:lvl2pPr>
            <a:lvl3pPr lvl="2" rtl="0">
              <a:spcBef>
                <a:spcPts val="0"/>
              </a:spcBef>
              <a:spcAft>
                <a:spcPts val="0"/>
              </a:spcAft>
              <a:buSzPts val="1200"/>
              <a:buFont typeface="Nunito Sans"/>
              <a:buNone/>
              <a:defRPr sz="1200">
                <a:latin typeface="Nunito Sans"/>
                <a:ea typeface="Nunito Sans"/>
                <a:cs typeface="Nunito Sans"/>
                <a:sym typeface="Nunito Sans"/>
              </a:defRPr>
            </a:lvl3pPr>
            <a:lvl4pPr lvl="3" rtl="0">
              <a:spcBef>
                <a:spcPts val="0"/>
              </a:spcBef>
              <a:spcAft>
                <a:spcPts val="0"/>
              </a:spcAft>
              <a:buSzPts val="1200"/>
              <a:buFont typeface="Nunito Sans"/>
              <a:buNone/>
              <a:defRPr sz="1200">
                <a:latin typeface="Nunito Sans"/>
                <a:ea typeface="Nunito Sans"/>
                <a:cs typeface="Nunito Sans"/>
                <a:sym typeface="Nunito Sans"/>
              </a:defRPr>
            </a:lvl4pPr>
            <a:lvl5pPr lvl="4" rtl="0">
              <a:spcBef>
                <a:spcPts val="0"/>
              </a:spcBef>
              <a:spcAft>
                <a:spcPts val="0"/>
              </a:spcAft>
              <a:buSzPts val="1200"/>
              <a:buFont typeface="Nunito Sans"/>
              <a:buNone/>
              <a:defRPr sz="1200">
                <a:latin typeface="Nunito Sans"/>
                <a:ea typeface="Nunito Sans"/>
                <a:cs typeface="Nunito Sans"/>
                <a:sym typeface="Nunito Sans"/>
              </a:defRPr>
            </a:lvl5pPr>
            <a:lvl6pPr lvl="5" rtl="0">
              <a:spcBef>
                <a:spcPts val="0"/>
              </a:spcBef>
              <a:spcAft>
                <a:spcPts val="0"/>
              </a:spcAft>
              <a:buSzPts val="1200"/>
              <a:buFont typeface="Nunito Sans"/>
              <a:buNone/>
              <a:defRPr sz="1200">
                <a:latin typeface="Nunito Sans"/>
                <a:ea typeface="Nunito Sans"/>
                <a:cs typeface="Nunito Sans"/>
                <a:sym typeface="Nunito Sans"/>
              </a:defRPr>
            </a:lvl6pPr>
            <a:lvl7pPr lvl="6" rtl="0">
              <a:spcBef>
                <a:spcPts val="0"/>
              </a:spcBef>
              <a:spcAft>
                <a:spcPts val="0"/>
              </a:spcAft>
              <a:buSzPts val="1200"/>
              <a:buFont typeface="Nunito Sans"/>
              <a:buNone/>
              <a:defRPr sz="1200">
                <a:latin typeface="Nunito Sans"/>
                <a:ea typeface="Nunito Sans"/>
                <a:cs typeface="Nunito Sans"/>
                <a:sym typeface="Nunito Sans"/>
              </a:defRPr>
            </a:lvl7pPr>
            <a:lvl8pPr lvl="7" rtl="0">
              <a:spcBef>
                <a:spcPts val="0"/>
              </a:spcBef>
              <a:spcAft>
                <a:spcPts val="0"/>
              </a:spcAft>
              <a:buSzPts val="1200"/>
              <a:buFont typeface="Nunito Sans"/>
              <a:buNone/>
              <a:defRPr sz="1200">
                <a:latin typeface="Nunito Sans"/>
                <a:ea typeface="Nunito Sans"/>
                <a:cs typeface="Nunito Sans"/>
                <a:sym typeface="Nunito Sans"/>
              </a:defRPr>
            </a:lvl8pPr>
            <a:lvl9pPr lvl="8" rtl="0">
              <a:spcBef>
                <a:spcPts val="0"/>
              </a:spcBef>
              <a:spcAft>
                <a:spcPts val="0"/>
              </a:spcAft>
              <a:buSzPts val="1200"/>
              <a:buFont typeface="Nunito Sans"/>
              <a:buNone/>
              <a:defRPr sz="1200">
                <a:latin typeface="Nunito Sans"/>
                <a:ea typeface="Nunito Sans"/>
                <a:cs typeface="Nunito Sans"/>
                <a:sym typeface="Nunito Sans"/>
              </a:defRPr>
            </a:lvl9pPr>
          </a:lstStyle>
          <a:p>
            <a:endParaRPr/>
          </a:p>
        </p:txBody>
      </p:sp>
      <p:sp>
        <p:nvSpPr>
          <p:cNvPr id="108" name="Google Shape;108;p18"/>
          <p:cNvSpPr txBox="1">
            <a:spLocks noGrp="1"/>
          </p:cNvSpPr>
          <p:nvPr>
            <p:ph type="body" idx="2"/>
          </p:nvPr>
        </p:nvSpPr>
        <p:spPr>
          <a:xfrm>
            <a:off x="3358475" y="1489775"/>
            <a:ext cx="5159400" cy="1223700"/>
          </a:xfrm>
          <a:prstGeom prst="rect">
            <a:avLst/>
          </a:prstGeom>
          <a:noFill/>
          <a:ln>
            <a:noFill/>
          </a:ln>
        </p:spPr>
        <p:txBody>
          <a:bodyPr spcFirstLastPara="1" wrap="square" lIns="0" tIns="0" rIns="0" bIns="0" anchor="t" anchorCtr="0">
            <a:spAutoFit/>
          </a:bodyPr>
          <a:lstStyle>
            <a:lvl1pPr marL="457200" lvl="0" indent="-30480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marL="914400" lvl="1" indent="-317500" rtl="0">
              <a:lnSpc>
                <a:spcPct val="115000"/>
              </a:lnSpc>
              <a:spcBef>
                <a:spcPts val="1200"/>
              </a:spcBef>
              <a:spcAft>
                <a:spcPts val="0"/>
              </a:spcAft>
              <a:buClr>
                <a:schemeClr val="accent1"/>
              </a:buClr>
              <a:buSzPts val="1400"/>
              <a:buFont typeface="Nunito Sans"/>
              <a:buChar char="□"/>
              <a:defRPr sz="1200">
                <a:solidFill>
                  <a:schemeClr val="dk1"/>
                </a:solidFill>
                <a:latin typeface="Nunito Sans"/>
                <a:ea typeface="Nunito Sans"/>
                <a:cs typeface="Nunito Sans"/>
                <a:sym typeface="Nunito Sans"/>
              </a:defRPr>
            </a:lvl2pPr>
            <a:lvl3pPr marL="1371600" lvl="2"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rtl="0">
              <a:lnSpc>
                <a:spcPct val="115000"/>
              </a:lnSpc>
              <a:spcBef>
                <a:spcPts val="1200"/>
              </a:spcBef>
              <a:spcAft>
                <a:spcPts val="12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
        <p:nvSpPr>
          <p:cNvPr id="109" name="Google Shape;109;p18"/>
          <p:cNvSpPr txBox="1">
            <a:spLocks noGrp="1"/>
          </p:cNvSpPr>
          <p:nvPr>
            <p:ph type="subTitle" idx="3"/>
          </p:nvPr>
        </p:nvSpPr>
        <p:spPr>
          <a:xfrm>
            <a:off x="3358825" y="4019650"/>
            <a:ext cx="5315400" cy="724500"/>
          </a:xfrm>
          <a:prstGeom prst="rect">
            <a:avLst/>
          </a:prstGeom>
          <a:solidFill>
            <a:srgbClr val="EFF1F3"/>
          </a:solidFill>
          <a:ln w="9525" cap="rnd" cmpd="sng">
            <a:solidFill>
              <a:srgbClr val="B8CBED"/>
            </a:solidFill>
            <a:prstDash val="lgDash"/>
            <a:round/>
            <a:headEnd type="none" w="sm" len="sm"/>
            <a:tailEnd type="none" w="sm" len="sm"/>
          </a:ln>
        </p:spPr>
        <p:txBody>
          <a:bodyPr spcFirstLastPara="1" wrap="square" lIns="91425" tIns="91425" rIns="91425" bIns="91425" anchor="t" anchorCtr="0">
            <a:noAutofit/>
          </a:bodyPr>
          <a:lstStyle>
            <a:lvl1pPr lvl="0" rtl="0">
              <a:lnSpc>
                <a:spcPct val="115000"/>
              </a:lnSpc>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1pPr>
            <a:lvl2pPr lvl="1"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rtl="0">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110" name="Google Shape;110;p18"/>
          <p:cNvSpPr/>
          <p:nvPr/>
        </p:nvSpPr>
        <p:spPr>
          <a:xfrm>
            <a:off x="0" y="0"/>
            <a:ext cx="2786700" cy="51483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1" name="Google Shape;111;p18"/>
          <p:cNvSpPr txBox="1"/>
          <p:nvPr/>
        </p:nvSpPr>
        <p:spPr>
          <a:xfrm>
            <a:off x="385350" y="2363100"/>
            <a:ext cx="1969200" cy="4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6F6F6F"/>
                </a:solidFill>
                <a:latin typeface="Nunito Sans"/>
                <a:ea typeface="Nunito Sans"/>
                <a:cs typeface="Nunito Sans"/>
                <a:sym typeface="Nunito Sans"/>
              </a:rPr>
              <a:t>Add logo and background</a:t>
            </a:r>
            <a:endParaRPr sz="1200">
              <a:solidFill>
                <a:srgbClr val="6F6F6F"/>
              </a:solidFill>
              <a:latin typeface="Nunito Sans"/>
              <a:ea typeface="Nunito Sans"/>
              <a:cs typeface="Nunito Sans"/>
              <a:sym typeface="Nunito Sans"/>
            </a:endParaRPr>
          </a:p>
        </p:txBody>
      </p:sp>
      <p:pic>
        <p:nvPicPr>
          <p:cNvPr id="112" name="Google Shape;112;p18"/>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pos="2116">
          <p15:clr>
            <a:srgbClr val="E46962"/>
          </p15:clr>
        </p15:guide>
        <p15:guide id="2" pos="5366">
          <p15:clr>
            <a:srgbClr val="E46962"/>
          </p15:clr>
        </p15:guide>
        <p15:guide id="3" orient="horz" pos="299">
          <p15:clr>
            <a:srgbClr val="E46962"/>
          </p15:clr>
        </p15:guide>
        <p15:guide id="4" pos="175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3">
  <p:cSld name="CUSTOM_12">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70875" y="367500"/>
            <a:ext cx="7714800" cy="5448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5" name="Google Shape;115;p19"/>
          <p:cNvSpPr txBox="1">
            <a:spLocks noGrp="1"/>
          </p:cNvSpPr>
          <p:nvPr>
            <p:ph type="subTitle" idx="1"/>
          </p:nvPr>
        </p:nvSpPr>
        <p:spPr>
          <a:xfrm>
            <a:off x="374575" y="1057675"/>
            <a:ext cx="8312100" cy="438900"/>
          </a:xfrm>
          <a:prstGeom prst="rect">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2pPr>
            <a:lvl3pPr lvl="2"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3pPr>
            <a:lvl4pPr lvl="3"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4pPr>
            <a:lvl5pPr lvl="4"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5pPr>
            <a:lvl6pPr lvl="5"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6pPr>
            <a:lvl7pPr lvl="6"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7pPr>
            <a:lvl8pPr lvl="7"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8pPr>
            <a:lvl9pPr lvl="8" rtl="0">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9pPr>
          </a:lstStyle>
          <a:p>
            <a:endParaRPr/>
          </a:p>
        </p:txBody>
      </p:sp>
      <p:sp>
        <p:nvSpPr>
          <p:cNvPr id="116" name="Google Shape;116;p19"/>
          <p:cNvSpPr txBox="1">
            <a:spLocks noGrp="1"/>
          </p:cNvSpPr>
          <p:nvPr>
            <p:ph type="subTitle" idx="2"/>
          </p:nvPr>
        </p:nvSpPr>
        <p:spPr>
          <a:xfrm>
            <a:off x="374575" y="1496575"/>
            <a:ext cx="2770800" cy="5448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a:endParaRPr/>
          </a:p>
        </p:txBody>
      </p:sp>
      <p:sp>
        <p:nvSpPr>
          <p:cNvPr id="117" name="Google Shape;117;p19"/>
          <p:cNvSpPr txBox="1">
            <a:spLocks noGrp="1"/>
          </p:cNvSpPr>
          <p:nvPr>
            <p:ph type="subTitle" idx="3"/>
          </p:nvPr>
        </p:nvSpPr>
        <p:spPr>
          <a:xfrm>
            <a:off x="3145275" y="1496575"/>
            <a:ext cx="2770800" cy="5448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a:endParaRPr/>
          </a:p>
        </p:txBody>
      </p:sp>
      <p:sp>
        <p:nvSpPr>
          <p:cNvPr id="118" name="Google Shape;118;p19"/>
          <p:cNvSpPr txBox="1">
            <a:spLocks noGrp="1"/>
          </p:cNvSpPr>
          <p:nvPr>
            <p:ph type="subTitle" idx="4"/>
          </p:nvPr>
        </p:nvSpPr>
        <p:spPr>
          <a:xfrm>
            <a:off x="5915975" y="1496575"/>
            <a:ext cx="2770800" cy="5448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a:endParaRPr/>
          </a:p>
        </p:txBody>
      </p:sp>
      <p:sp>
        <p:nvSpPr>
          <p:cNvPr id="119" name="Google Shape;119;p19"/>
          <p:cNvSpPr txBox="1">
            <a:spLocks noGrp="1"/>
          </p:cNvSpPr>
          <p:nvPr>
            <p:ph type="subTitle" idx="5"/>
          </p:nvPr>
        </p:nvSpPr>
        <p:spPr>
          <a:xfrm>
            <a:off x="374575" y="204137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0" name="Google Shape;120;p19"/>
          <p:cNvSpPr txBox="1">
            <a:spLocks noGrp="1"/>
          </p:cNvSpPr>
          <p:nvPr>
            <p:ph type="subTitle" idx="6"/>
          </p:nvPr>
        </p:nvSpPr>
        <p:spPr>
          <a:xfrm>
            <a:off x="3145275" y="204137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1" name="Google Shape;121;p19"/>
          <p:cNvSpPr txBox="1">
            <a:spLocks noGrp="1"/>
          </p:cNvSpPr>
          <p:nvPr>
            <p:ph type="subTitle" idx="7"/>
          </p:nvPr>
        </p:nvSpPr>
        <p:spPr>
          <a:xfrm>
            <a:off x="5915975" y="204137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2" name="Google Shape;122;p19"/>
          <p:cNvSpPr txBox="1">
            <a:spLocks noGrp="1"/>
          </p:cNvSpPr>
          <p:nvPr>
            <p:ph type="subTitle" idx="8"/>
          </p:nvPr>
        </p:nvSpPr>
        <p:spPr>
          <a:xfrm>
            <a:off x="374575" y="248012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3" name="Google Shape;123;p19"/>
          <p:cNvSpPr txBox="1">
            <a:spLocks noGrp="1"/>
          </p:cNvSpPr>
          <p:nvPr>
            <p:ph type="subTitle" idx="9"/>
          </p:nvPr>
        </p:nvSpPr>
        <p:spPr>
          <a:xfrm>
            <a:off x="3145275" y="248012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4" name="Google Shape;124;p19"/>
          <p:cNvSpPr txBox="1">
            <a:spLocks noGrp="1"/>
          </p:cNvSpPr>
          <p:nvPr>
            <p:ph type="subTitle" idx="13"/>
          </p:nvPr>
        </p:nvSpPr>
        <p:spPr>
          <a:xfrm>
            <a:off x="5915975" y="2480126"/>
            <a:ext cx="27708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25" name="Google Shape;125;p19"/>
          <p:cNvSpPr txBox="1">
            <a:spLocks noGrp="1"/>
          </p:cNvSpPr>
          <p:nvPr>
            <p:ph type="subTitle" idx="14"/>
          </p:nvPr>
        </p:nvSpPr>
        <p:spPr>
          <a:xfrm>
            <a:off x="374575" y="3077525"/>
            <a:ext cx="4614600" cy="438900"/>
          </a:xfrm>
          <a:prstGeom prst="rect">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2pPr>
            <a:lvl3pPr lvl="2"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3pPr>
            <a:lvl4pPr lvl="3"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4pPr>
            <a:lvl5pPr lvl="4"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5pPr>
            <a:lvl6pPr lvl="5"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6pPr>
            <a:lvl7pPr lvl="6"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7pPr>
            <a:lvl8pPr lvl="7"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8pPr>
            <a:lvl9pPr lvl="8"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9pPr>
          </a:lstStyle>
          <a:p>
            <a:endParaRPr/>
          </a:p>
        </p:txBody>
      </p:sp>
      <p:sp>
        <p:nvSpPr>
          <p:cNvPr id="126" name="Google Shape;126;p19"/>
          <p:cNvSpPr txBox="1">
            <a:spLocks noGrp="1"/>
          </p:cNvSpPr>
          <p:nvPr>
            <p:ph type="subTitle" idx="15"/>
          </p:nvPr>
        </p:nvSpPr>
        <p:spPr>
          <a:xfrm>
            <a:off x="374575" y="3516427"/>
            <a:ext cx="15381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27" name="Google Shape;127;p19"/>
          <p:cNvSpPr txBox="1">
            <a:spLocks noGrp="1"/>
          </p:cNvSpPr>
          <p:nvPr>
            <p:ph type="subTitle" idx="16"/>
          </p:nvPr>
        </p:nvSpPr>
        <p:spPr>
          <a:xfrm>
            <a:off x="1912815" y="3516427"/>
            <a:ext cx="15381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28" name="Google Shape;128;p19"/>
          <p:cNvSpPr txBox="1">
            <a:spLocks noGrp="1"/>
          </p:cNvSpPr>
          <p:nvPr>
            <p:ph type="subTitle" idx="17"/>
          </p:nvPr>
        </p:nvSpPr>
        <p:spPr>
          <a:xfrm>
            <a:off x="3451056" y="3516427"/>
            <a:ext cx="15381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29" name="Google Shape;129;p19"/>
          <p:cNvSpPr txBox="1">
            <a:spLocks noGrp="1"/>
          </p:cNvSpPr>
          <p:nvPr>
            <p:ph type="subTitle" idx="18"/>
          </p:nvPr>
        </p:nvSpPr>
        <p:spPr>
          <a:xfrm>
            <a:off x="374575" y="4065123"/>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0" name="Google Shape;130;p19"/>
          <p:cNvSpPr txBox="1">
            <a:spLocks noGrp="1"/>
          </p:cNvSpPr>
          <p:nvPr>
            <p:ph type="subTitle" idx="19"/>
          </p:nvPr>
        </p:nvSpPr>
        <p:spPr>
          <a:xfrm>
            <a:off x="1912815" y="4065123"/>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1" name="Google Shape;131;p19"/>
          <p:cNvSpPr txBox="1">
            <a:spLocks noGrp="1"/>
          </p:cNvSpPr>
          <p:nvPr>
            <p:ph type="subTitle" idx="20"/>
          </p:nvPr>
        </p:nvSpPr>
        <p:spPr>
          <a:xfrm>
            <a:off x="3451056" y="4065123"/>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2" name="Google Shape;132;p19"/>
          <p:cNvSpPr txBox="1">
            <a:spLocks noGrp="1"/>
          </p:cNvSpPr>
          <p:nvPr>
            <p:ph type="subTitle" idx="21"/>
          </p:nvPr>
        </p:nvSpPr>
        <p:spPr>
          <a:xfrm>
            <a:off x="374575" y="4504025"/>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3" name="Google Shape;133;p19"/>
          <p:cNvSpPr txBox="1">
            <a:spLocks noGrp="1"/>
          </p:cNvSpPr>
          <p:nvPr>
            <p:ph type="subTitle" idx="22"/>
          </p:nvPr>
        </p:nvSpPr>
        <p:spPr>
          <a:xfrm>
            <a:off x="1912815" y="4504025"/>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4" name="Google Shape;134;p19"/>
          <p:cNvSpPr txBox="1">
            <a:spLocks noGrp="1"/>
          </p:cNvSpPr>
          <p:nvPr>
            <p:ph type="subTitle" idx="23"/>
          </p:nvPr>
        </p:nvSpPr>
        <p:spPr>
          <a:xfrm>
            <a:off x="3451056" y="4504025"/>
            <a:ext cx="15381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35" name="Google Shape;135;p19"/>
          <p:cNvSpPr txBox="1">
            <a:spLocks noGrp="1"/>
          </p:cNvSpPr>
          <p:nvPr>
            <p:ph type="subTitle" idx="24"/>
          </p:nvPr>
        </p:nvSpPr>
        <p:spPr>
          <a:xfrm>
            <a:off x="4994075" y="3077525"/>
            <a:ext cx="3692700" cy="438900"/>
          </a:xfrm>
          <a:prstGeom prst="rect">
            <a:avLst/>
          </a:pr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2pPr>
            <a:lvl3pPr lvl="2"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3pPr>
            <a:lvl4pPr lvl="3"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4pPr>
            <a:lvl5pPr lvl="4"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5pPr>
            <a:lvl6pPr lvl="5"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6pPr>
            <a:lvl7pPr lvl="6"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7pPr>
            <a:lvl8pPr lvl="7"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8pPr>
            <a:lvl9pPr lvl="8"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9pPr>
          </a:lstStyle>
          <a:p>
            <a:endParaRPr/>
          </a:p>
        </p:txBody>
      </p:sp>
      <p:sp>
        <p:nvSpPr>
          <p:cNvPr id="136" name="Google Shape;136;p19"/>
          <p:cNvSpPr txBox="1">
            <a:spLocks noGrp="1"/>
          </p:cNvSpPr>
          <p:nvPr>
            <p:ph type="subTitle" idx="25"/>
          </p:nvPr>
        </p:nvSpPr>
        <p:spPr>
          <a:xfrm>
            <a:off x="4994075" y="3516427"/>
            <a:ext cx="12309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37" name="Google Shape;137;p19"/>
          <p:cNvSpPr txBox="1">
            <a:spLocks noGrp="1"/>
          </p:cNvSpPr>
          <p:nvPr>
            <p:ph type="subTitle" idx="26"/>
          </p:nvPr>
        </p:nvSpPr>
        <p:spPr>
          <a:xfrm>
            <a:off x="6225016" y="3516427"/>
            <a:ext cx="12309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38" name="Google Shape;138;p19"/>
          <p:cNvSpPr txBox="1">
            <a:spLocks noGrp="1"/>
          </p:cNvSpPr>
          <p:nvPr>
            <p:ph type="subTitle" idx="27"/>
          </p:nvPr>
        </p:nvSpPr>
        <p:spPr>
          <a:xfrm>
            <a:off x="7455956" y="3516427"/>
            <a:ext cx="1230900" cy="548700"/>
          </a:xfrm>
          <a:prstGeom prst="rect">
            <a:avLst/>
          </a:prstGeom>
          <a:solidFill>
            <a:srgbClr val="D8E0E7"/>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a:endParaRPr/>
          </a:p>
        </p:txBody>
      </p:sp>
      <p:sp>
        <p:nvSpPr>
          <p:cNvPr id="139" name="Google Shape;139;p19"/>
          <p:cNvSpPr txBox="1">
            <a:spLocks noGrp="1"/>
          </p:cNvSpPr>
          <p:nvPr>
            <p:ph type="subTitle" idx="28"/>
          </p:nvPr>
        </p:nvSpPr>
        <p:spPr>
          <a:xfrm>
            <a:off x="4994075" y="4065124"/>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40" name="Google Shape;140;p19"/>
          <p:cNvSpPr txBox="1">
            <a:spLocks noGrp="1"/>
          </p:cNvSpPr>
          <p:nvPr>
            <p:ph type="subTitle" idx="29"/>
          </p:nvPr>
        </p:nvSpPr>
        <p:spPr>
          <a:xfrm>
            <a:off x="6225016" y="4065124"/>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41" name="Google Shape;141;p19"/>
          <p:cNvSpPr txBox="1">
            <a:spLocks noGrp="1"/>
          </p:cNvSpPr>
          <p:nvPr>
            <p:ph type="subTitle" idx="30"/>
          </p:nvPr>
        </p:nvSpPr>
        <p:spPr>
          <a:xfrm>
            <a:off x="7455956" y="4065124"/>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42" name="Google Shape;142;p19"/>
          <p:cNvSpPr txBox="1">
            <a:spLocks noGrp="1"/>
          </p:cNvSpPr>
          <p:nvPr>
            <p:ph type="subTitle" idx="31"/>
          </p:nvPr>
        </p:nvSpPr>
        <p:spPr>
          <a:xfrm>
            <a:off x="4994075" y="4504025"/>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43" name="Google Shape;143;p19"/>
          <p:cNvSpPr txBox="1">
            <a:spLocks noGrp="1"/>
          </p:cNvSpPr>
          <p:nvPr>
            <p:ph type="subTitle" idx="32"/>
          </p:nvPr>
        </p:nvSpPr>
        <p:spPr>
          <a:xfrm>
            <a:off x="6225016" y="4504025"/>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
        <p:nvSpPr>
          <p:cNvPr id="144" name="Google Shape;144;p19"/>
          <p:cNvSpPr txBox="1">
            <a:spLocks noGrp="1"/>
          </p:cNvSpPr>
          <p:nvPr>
            <p:ph type="subTitle" idx="33"/>
          </p:nvPr>
        </p:nvSpPr>
        <p:spPr>
          <a:xfrm>
            <a:off x="7455956" y="4504025"/>
            <a:ext cx="1230900" cy="438900"/>
          </a:xfrm>
          <a:prstGeom prst="rect">
            <a:avLst/>
          </a:prstGeom>
          <a:solidFill>
            <a:srgbClr val="EFF1F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a:endParaRPr/>
          </a:p>
        </p:txBody>
      </p:sp>
    </p:spTree>
  </p:cSld>
  <p:clrMapOvr>
    <a:masterClrMapping/>
  </p:clrMapOvr>
  <p:extLst>
    <p:ext uri="{DCECCB84-F9BA-43D5-87BE-67443E8EF086}">
      <p15:sldGuideLst xmlns:p15="http://schemas.microsoft.com/office/powerpoint/2012/main">
        <p15:guide id="1" pos="234">
          <p15:clr>
            <a:srgbClr val="E46962"/>
          </p15:clr>
        </p15:guide>
        <p15:guide id="2" pos="5472">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Takeaways &amp; Next Steps">
  <p:cSld name="CUSTOM_13">
    <p:spTree>
      <p:nvGrpSpPr>
        <p:cNvPr id="1" name="Shape 145"/>
        <p:cNvGrpSpPr/>
        <p:nvPr/>
      </p:nvGrpSpPr>
      <p:grpSpPr>
        <a:xfrm>
          <a:off x="0" y="0"/>
          <a:ext cx="0" cy="0"/>
          <a:chOff x="0" y="0"/>
          <a:chExt cx="0" cy="0"/>
        </a:xfrm>
      </p:grpSpPr>
      <p:sp>
        <p:nvSpPr>
          <p:cNvPr id="146" name="Google Shape;146;p20"/>
          <p:cNvSpPr txBox="1">
            <a:spLocks noGrp="1"/>
          </p:cNvSpPr>
          <p:nvPr>
            <p:ph type="body" idx="1"/>
          </p:nvPr>
        </p:nvSpPr>
        <p:spPr>
          <a:xfrm>
            <a:off x="765000" y="2780500"/>
            <a:ext cx="3503700" cy="738900"/>
          </a:xfrm>
          <a:prstGeom prst="rect">
            <a:avLst/>
          </a:prstGeom>
          <a:noFill/>
          <a:ln>
            <a:noFill/>
          </a:ln>
        </p:spPr>
        <p:txBody>
          <a:bodyPr spcFirstLastPara="1" wrap="square" lIns="0" tIns="0" rIns="0" bIns="0" anchor="t" anchorCtr="0">
            <a:spAutoFit/>
          </a:bodyPr>
          <a:lstStyle>
            <a:lvl1pPr marL="457200" lvl="0" indent="-292100" rtl="0">
              <a:lnSpc>
                <a:spcPct val="115000"/>
              </a:lnSpc>
              <a:spcBef>
                <a:spcPts val="0"/>
              </a:spcBef>
              <a:spcAft>
                <a:spcPts val="0"/>
              </a:spcAft>
              <a:buClr>
                <a:schemeClr val="accent1"/>
              </a:buClr>
              <a:buSzPts val="1000"/>
              <a:buFont typeface="Nunito Sans"/>
              <a:buChar char="■"/>
              <a:defRPr sz="1200">
                <a:solidFill>
                  <a:schemeClr val="dk1"/>
                </a:solidFill>
                <a:latin typeface="Nunito Sans"/>
                <a:ea typeface="Nunito Sans"/>
                <a:cs typeface="Nunito Sans"/>
                <a:sym typeface="Nunito Sans"/>
              </a:defRPr>
            </a:lvl1pPr>
            <a:lvl2pPr marL="914400" lvl="1" indent="-30480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marL="1371600" lvl="2"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
        <p:nvSpPr>
          <p:cNvPr id="147" name="Google Shape;147;p20"/>
          <p:cNvSpPr txBox="1">
            <a:spLocks noGrp="1"/>
          </p:cNvSpPr>
          <p:nvPr>
            <p:ph type="subTitle" idx="2"/>
          </p:nvPr>
        </p:nvSpPr>
        <p:spPr>
          <a:xfrm>
            <a:off x="365750" y="2780500"/>
            <a:ext cx="216300" cy="2130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Clr>
                <a:schemeClr val="accent1"/>
              </a:buClr>
              <a:buSzPts val="1200"/>
              <a:buFont typeface="Nunito Sans"/>
              <a:buNone/>
              <a:defRPr sz="1200">
                <a:solidFill>
                  <a:schemeClr val="accent1"/>
                </a:solidFill>
                <a:latin typeface="Nunito Sans"/>
                <a:ea typeface="Nunito Sans"/>
                <a:cs typeface="Nunito Sans"/>
                <a:sym typeface="Nunito Sans"/>
              </a:defRPr>
            </a:lvl1pPr>
            <a:lvl2pPr lvl="1"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2pPr>
            <a:lvl3pPr lvl="2"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3pPr>
            <a:lvl4pPr lvl="3"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4pPr>
            <a:lvl5pPr lvl="4"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5pPr>
            <a:lvl6pPr lvl="5"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6pPr>
            <a:lvl7pPr lvl="6"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7pPr>
            <a:lvl8pPr lvl="7"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8pPr>
            <a:lvl9pPr lvl="8" algn="ctr" rtl="0">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9pPr>
          </a:lstStyle>
          <a:p>
            <a:endParaRPr/>
          </a:p>
        </p:txBody>
      </p:sp>
      <p:sp>
        <p:nvSpPr>
          <p:cNvPr id="148" name="Google Shape;148;p20"/>
          <p:cNvSpPr/>
          <p:nvPr/>
        </p:nvSpPr>
        <p:spPr>
          <a:xfrm>
            <a:off x="4575725" y="0"/>
            <a:ext cx="4568100" cy="51435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9" name="Google Shape;149;p20"/>
          <p:cNvSpPr txBox="1">
            <a:spLocks noGrp="1"/>
          </p:cNvSpPr>
          <p:nvPr>
            <p:ph type="subTitle" idx="3"/>
          </p:nvPr>
        </p:nvSpPr>
        <p:spPr>
          <a:xfrm>
            <a:off x="4964550" y="2780495"/>
            <a:ext cx="3712800" cy="11883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1200"/>
              <a:buFont typeface="Nunito Sans"/>
              <a:buChar char="■"/>
              <a:defRPr sz="1200">
                <a:solidFill>
                  <a:schemeClr val="dk2"/>
                </a:solidFill>
                <a:latin typeface="Nunito Sans"/>
                <a:ea typeface="Nunito Sans"/>
                <a:cs typeface="Nunito Sans"/>
                <a:sym typeface="Nunito Sans"/>
              </a:defRPr>
            </a:lvl1pPr>
            <a:lvl2pPr lvl="1" rtl="0">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a:endParaRPr/>
          </a:p>
        </p:txBody>
      </p:sp>
      <p:sp>
        <p:nvSpPr>
          <p:cNvPr id="150" name="Google Shape;150;p20"/>
          <p:cNvSpPr txBox="1">
            <a:spLocks noGrp="1"/>
          </p:cNvSpPr>
          <p:nvPr>
            <p:ph type="title"/>
          </p:nvPr>
        </p:nvSpPr>
        <p:spPr>
          <a:xfrm>
            <a:off x="370875" y="367500"/>
            <a:ext cx="3897900" cy="1014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0"/>
          <p:cNvSpPr txBox="1">
            <a:spLocks noGrp="1"/>
          </p:cNvSpPr>
          <p:nvPr>
            <p:ph type="title" idx="4"/>
          </p:nvPr>
        </p:nvSpPr>
        <p:spPr>
          <a:xfrm>
            <a:off x="4964550" y="367500"/>
            <a:ext cx="3817800" cy="1014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2"/>
              </a:buClr>
              <a:buSzPts val="3200"/>
              <a:buFont typeface="Avenir"/>
              <a:buNone/>
              <a:defRPr sz="3200" b="1">
                <a:solidFill>
                  <a:schemeClr val="dk2"/>
                </a:solidFill>
                <a:latin typeface="Avenir"/>
                <a:ea typeface="Avenir"/>
                <a:cs typeface="Avenir"/>
                <a:sym typeface="Avenir"/>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pty Slide">
  <p:cSld name="CUSTOM_9">
    <p:bg>
      <p:bgPr>
        <a:solidFill>
          <a:schemeClr val="accent3"/>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370868" y="367491"/>
            <a:ext cx="4169100" cy="10149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54" name="Google Shape;154;p21"/>
          <p:cNvSpPr txBox="1"/>
          <p:nvPr/>
        </p:nvSpPr>
        <p:spPr>
          <a:xfrm>
            <a:off x="2730050" y="1140325"/>
            <a:ext cx="1395300" cy="8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Slide">
  <p:cSld name="CUSTOM_7">
    <p:bg>
      <p:bgPr>
        <a:solidFill>
          <a:schemeClr val="accent4"/>
        </a:solidFill>
        <a:effectLst/>
      </p:bgPr>
    </p:bg>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a:off x="647675" y="1817895"/>
            <a:ext cx="3555900" cy="409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1pPr>
            <a:lvl2pPr lvl="1"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2pPr>
            <a:lvl3pPr lvl="2"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3pPr>
            <a:lvl4pPr lvl="3"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4pPr>
            <a:lvl5pPr lvl="4"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5pPr>
            <a:lvl6pPr lvl="5"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6pPr>
            <a:lvl7pPr lvl="6"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7pPr>
            <a:lvl8pPr lvl="7"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8pPr>
            <a:lvl9pPr lvl="8" rtl="0">
              <a:spcBef>
                <a:spcPts val="0"/>
              </a:spcBef>
              <a:spcAft>
                <a:spcPts val="0"/>
              </a:spcAft>
              <a:buClr>
                <a:schemeClr val="dk2"/>
              </a:buClr>
              <a:buSzPts val="3000"/>
              <a:buFont typeface="Avenir"/>
              <a:buNone/>
              <a:defRPr sz="3000" b="1">
                <a:solidFill>
                  <a:schemeClr val="dk2"/>
                </a:solidFill>
                <a:latin typeface="Avenir"/>
                <a:ea typeface="Avenir"/>
                <a:cs typeface="Avenir"/>
                <a:sym typeface="Avenir"/>
              </a:defRPr>
            </a:lvl9pPr>
          </a:lstStyle>
          <a:p>
            <a:endParaRPr/>
          </a:p>
        </p:txBody>
      </p:sp>
      <p:sp>
        <p:nvSpPr>
          <p:cNvPr id="12" name="Google Shape;12;p3"/>
          <p:cNvSpPr txBox="1">
            <a:spLocks noGrp="1"/>
          </p:cNvSpPr>
          <p:nvPr>
            <p:ph type="subTitle" idx="1"/>
          </p:nvPr>
        </p:nvSpPr>
        <p:spPr>
          <a:xfrm>
            <a:off x="647675" y="1514200"/>
            <a:ext cx="608400" cy="1434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1pPr>
            <a:lvl2pPr lvl="1"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2pPr>
            <a:lvl3pPr lvl="2"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3pPr>
            <a:lvl4pPr lvl="3"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4pPr>
            <a:lvl5pPr lvl="4"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5pPr>
            <a:lvl6pPr lvl="5"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6pPr>
            <a:lvl7pPr lvl="6"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7pPr>
            <a:lvl8pPr lvl="7"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8pPr>
            <a:lvl9pPr lvl="8"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9pPr>
          </a:lstStyle>
          <a:p>
            <a:endParaRPr/>
          </a:p>
        </p:txBody>
      </p:sp>
      <p:sp>
        <p:nvSpPr>
          <p:cNvPr id="13" name="Google Shape;13;p3"/>
          <p:cNvSpPr txBox="1">
            <a:spLocks noGrp="1"/>
          </p:cNvSpPr>
          <p:nvPr>
            <p:ph type="subTitle" idx="2"/>
          </p:nvPr>
        </p:nvSpPr>
        <p:spPr>
          <a:xfrm>
            <a:off x="1366013" y="1514200"/>
            <a:ext cx="608400" cy="1434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1pPr>
            <a:lvl2pPr lvl="1"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2pPr>
            <a:lvl3pPr lvl="2"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3pPr>
            <a:lvl4pPr lvl="3"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4pPr>
            <a:lvl5pPr lvl="4"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5pPr>
            <a:lvl6pPr lvl="5"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6pPr>
            <a:lvl7pPr lvl="6"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7pPr>
            <a:lvl8pPr lvl="7"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8pPr>
            <a:lvl9pPr lvl="8"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9pPr>
          </a:lstStyle>
          <a:p>
            <a:endParaRPr/>
          </a:p>
        </p:txBody>
      </p:sp>
      <p:sp>
        <p:nvSpPr>
          <p:cNvPr id="14" name="Google Shape;14;p3"/>
          <p:cNvSpPr txBox="1">
            <a:spLocks noGrp="1"/>
          </p:cNvSpPr>
          <p:nvPr>
            <p:ph type="subTitle" idx="3"/>
          </p:nvPr>
        </p:nvSpPr>
        <p:spPr>
          <a:xfrm>
            <a:off x="2084350" y="1514200"/>
            <a:ext cx="608400" cy="1434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2pPr>
            <a:lvl3pPr lvl="2"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3pPr>
            <a:lvl4pPr lvl="3"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4pPr>
            <a:lvl5pPr lvl="4"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5pPr>
            <a:lvl6pPr lvl="5"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6pPr>
            <a:lvl7pPr lvl="6"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7pPr>
            <a:lvl8pPr lvl="7"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8pPr>
            <a:lvl9pPr lvl="8"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9pPr>
          </a:lstStyle>
          <a:p>
            <a:endParaRPr/>
          </a:p>
        </p:txBody>
      </p:sp>
      <p:pic>
        <p:nvPicPr>
          <p:cNvPr id="15" name="Google Shape;15;p3"/>
          <p:cNvPicPr preferRelativeResize="0"/>
          <p:nvPr/>
        </p:nvPicPr>
        <p:blipFill>
          <a:blip r:embed="rId2">
            <a:alphaModFix/>
          </a:blip>
          <a:stretch>
            <a:fillRect/>
          </a:stretch>
        </p:blipFill>
        <p:spPr>
          <a:xfrm>
            <a:off x="647675" y="4252648"/>
            <a:ext cx="1536200" cy="256550"/>
          </a:xfrm>
          <a:prstGeom prst="rect">
            <a:avLst/>
          </a:prstGeom>
          <a:noFill/>
          <a:ln>
            <a:noFill/>
          </a:ln>
        </p:spPr>
      </p:pic>
      <p:sp>
        <p:nvSpPr>
          <p:cNvPr id="16" name="Google Shape;16;p3"/>
          <p:cNvSpPr>
            <a:spLocks noGrp="1"/>
          </p:cNvSpPr>
          <p:nvPr>
            <p:ph type="pic" idx="4"/>
          </p:nvPr>
        </p:nvSpPr>
        <p:spPr>
          <a:xfrm>
            <a:off x="5522625" y="1132800"/>
            <a:ext cx="3621600" cy="28779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57" name="Google Shape;157;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8" name="Google Shape;15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lobal Impact">
  <p:cSld name="CUSTOM_12_1">
    <p:spTree>
      <p:nvGrpSpPr>
        <p:cNvPr id="1" name="Shape 159"/>
        <p:cNvGrpSpPr/>
        <p:nvPr/>
      </p:nvGrpSpPr>
      <p:grpSpPr>
        <a:xfrm>
          <a:off x="0" y="0"/>
          <a:ext cx="0" cy="0"/>
          <a:chOff x="0" y="0"/>
          <a:chExt cx="0" cy="0"/>
        </a:xfrm>
      </p:grpSpPr>
      <p:pic>
        <p:nvPicPr>
          <p:cNvPr id="160" name="Google Shape;160;p23" descr="Faces and Maps.pdf"/>
          <p:cNvPicPr preferRelativeResize="0"/>
          <p:nvPr/>
        </p:nvPicPr>
        <p:blipFill rotWithShape="1">
          <a:blip r:embed="rId2">
            <a:alphaModFix/>
          </a:blip>
          <a:srcRect l="2690" r="4536"/>
          <a:stretch/>
        </p:blipFill>
        <p:spPr>
          <a:xfrm>
            <a:off x="-10642" y="-1154174"/>
            <a:ext cx="9165314" cy="6379057"/>
          </a:xfrm>
          <a:prstGeom prst="rect">
            <a:avLst/>
          </a:prstGeom>
          <a:noFill/>
          <a:ln>
            <a:noFill/>
          </a:ln>
          <a:effectLst>
            <a:reflection stA="50000" endPos="40000" fadeDir="5400012" sy="-100000" algn="bl" rotWithShape="0"/>
          </a:effectLst>
        </p:spPr>
      </p:pic>
      <p:sp>
        <p:nvSpPr>
          <p:cNvPr id="161" name="Google Shape;161;p23"/>
          <p:cNvSpPr/>
          <p:nvPr/>
        </p:nvSpPr>
        <p:spPr>
          <a:xfrm>
            <a:off x="-10641" y="-12672"/>
            <a:ext cx="9165300" cy="1820700"/>
          </a:xfrm>
          <a:prstGeom prst="rect">
            <a:avLst/>
          </a:prstGeom>
          <a:gradFill>
            <a:gsLst>
              <a:gs pos="0">
                <a:srgbClr val="FFFFFF"/>
              </a:gs>
              <a:gs pos="100000">
                <a:srgbClr val="F7F7F7">
                  <a:alpha val="0"/>
                </a:srgbClr>
              </a:gs>
            </a:gsLst>
            <a:lin ang="5400012" scaled="0"/>
          </a:gra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pic>
        <p:nvPicPr>
          <p:cNvPr id="162" name="Google Shape;162;p23" descr="Group 37.pdf"/>
          <p:cNvPicPr preferRelativeResize="0"/>
          <p:nvPr/>
        </p:nvPicPr>
        <p:blipFill rotWithShape="1">
          <a:blip r:embed="rId3">
            <a:alphaModFix/>
          </a:blip>
          <a:srcRect/>
          <a:stretch/>
        </p:blipFill>
        <p:spPr>
          <a:xfrm>
            <a:off x="3767583" y="2595376"/>
            <a:ext cx="342900" cy="438150"/>
          </a:xfrm>
          <a:prstGeom prst="rect">
            <a:avLst/>
          </a:prstGeom>
          <a:noFill/>
          <a:ln>
            <a:noFill/>
          </a:ln>
        </p:spPr>
      </p:pic>
      <p:pic>
        <p:nvPicPr>
          <p:cNvPr id="163" name="Google Shape;163;p23" descr="Group 19.pdf"/>
          <p:cNvPicPr preferRelativeResize="0"/>
          <p:nvPr/>
        </p:nvPicPr>
        <p:blipFill rotWithShape="1">
          <a:blip r:embed="rId4">
            <a:alphaModFix/>
          </a:blip>
          <a:srcRect/>
          <a:stretch/>
        </p:blipFill>
        <p:spPr>
          <a:xfrm>
            <a:off x="2025788" y="2436445"/>
            <a:ext cx="342900" cy="438150"/>
          </a:xfrm>
          <a:prstGeom prst="rect">
            <a:avLst/>
          </a:prstGeom>
          <a:noFill/>
          <a:ln>
            <a:noFill/>
          </a:ln>
        </p:spPr>
      </p:pic>
      <p:pic>
        <p:nvPicPr>
          <p:cNvPr id="164" name="Google Shape;164;p23" descr="Group 35.pdf"/>
          <p:cNvPicPr preferRelativeResize="0"/>
          <p:nvPr/>
        </p:nvPicPr>
        <p:blipFill rotWithShape="1">
          <a:blip r:embed="rId5">
            <a:alphaModFix/>
          </a:blip>
          <a:srcRect/>
          <a:stretch/>
        </p:blipFill>
        <p:spPr>
          <a:xfrm>
            <a:off x="854053" y="1431444"/>
            <a:ext cx="342900" cy="438150"/>
          </a:xfrm>
          <a:prstGeom prst="rect">
            <a:avLst/>
          </a:prstGeom>
          <a:noFill/>
          <a:ln>
            <a:noFill/>
          </a:ln>
        </p:spPr>
      </p:pic>
      <p:pic>
        <p:nvPicPr>
          <p:cNvPr id="165" name="Google Shape;165;p23" descr="Group 36.pdf"/>
          <p:cNvPicPr preferRelativeResize="0"/>
          <p:nvPr/>
        </p:nvPicPr>
        <p:blipFill rotWithShape="1">
          <a:blip r:embed="rId6">
            <a:alphaModFix/>
          </a:blip>
          <a:srcRect/>
          <a:stretch/>
        </p:blipFill>
        <p:spPr>
          <a:xfrm>
            <a:off x="2209353" y="1792417"/>
            <a:ext cx="342900" cy="438150"/>
          </a:xfrm>
          <a:prstGeom prst="rect">
            <a:avLst/>
          </a:prstGeom>
          <a:noFill/>
          <a:ln>
            <a:noFill/>
          </a:ln>
        </p:spPr>
      </p:pic>
      <p:pic>
        <p:nvPicPr>
          <p:cNvPr id="166" name="Google Shape;166;p23" descr="Group 20.pdf"/>
          <p:cNvPicPr preferRelativeResize="0"/>
          <p:nvPr/>
        </p:nvPicPr>
        <p:blipFill rotWithShape="1">
          <a:blip r:embed="rId7">
            <a:alphaModFix/>
          </a:blip>
          <a:srcRect/>
          <a:stretch/>
        </p:blipFill>
        <p:spPr>
          <a:xfrm>
            <a:off x="2096184" y="3324294"/>
            <a:ext cx="342900" cy="438150"/>
          </a:xfrm>
          <a:prstGeom prst="rect">
            <a:avLst/>
          </a:prstGeom>
          <a:noFill/>
          <a:ln>
            <a:noFill/>
          </a:ln>
        </p:spPr>
      </p:pic>
      <p:pic>
        <p:nvPicPr>
          <p:cNvPr id="167" name="Google Shape;167;p23" descr="Group 22.pdf"/>
          <p:cNvPicPr preferRelativeResize="0"/>
          <p:nvPr/>
        </p:nvPicPr>
        <p:blipFill rotWithShape="1">
          <a:blip r:embed="rId8">
            <a:alphaModFix/>
          </a:blip>
          <a:srcRect/>
          <a:stretch/>
        </p:blipFill>
        <p:spPr>
          <a:xfrm>
            <a:off x="1919883" y="2747182"/>
            <a:ext cx="342900" cy="438150"/>
          </a:xfrm>
          <a:prstGeom prst="rect">
            <a:avLst/>
          </a:prstGeom>
          <a:noFill/>
          <a:ln>
            <a:noFill/>
          </a:ln>
        </p:spPr>
      </p:pic>
      <p:pic>
        <p:nvPicPr>
          <p:cNvPr id="168" name="Google Shape;168;p23" descr="Group 23.pdf"/>
          <p:cNvPicPr preferRelativeResize="0"/>
          <p:nvPr/>
        </p:nvPicPr>
        <p:blipFill rotWithShape="1">
          <a:blip r:embed="rId9">
            <a:alphaModFix/>
          </a:blip>
          <a:srcRect/>
          <a:stretch/>
        </p:blipFill>
        <p:spPr>
          <a:xfrm>
            <a:off x="2961308" y="3652143"/>
            <a:ext cx="342900" cy="438150"/>
          </a:xfrm>
          <a:prstGeom prst="rect">
            <a:avLst/>
          </a:prstGeom>
          <a:noFill/>
          <a:ln>
            <a:noFill/>
          </a:ln>
        </p:spPr>
      </p:pic>
      <p:pic>
        <p:nvPicPr>
          <p:cNvPr id="169" name="Google Shape;169;p23" descr="Group 21.pdf"/>
          <p:cNvPicPr preferRelativeResize="0"/>
          <p:nvPr/>
        </p:nvPicPr>
        <p:blipFill rotWithShape="1">
          <a:blip r:embed="rId10">
            <a:alphaModFix/>
          </a:blip>
          <a:srcRect/>
          <a:stretch/>
        </p:blipFill>
        <p:spPr>
          <a:xfrm>
            <a:off x="4179069" y="1330077"/>
            <a:ext cx="342900" cy="438150"/>
          </a:xfrm>
          <a:prstGeom prst="rect">
            <a:avLst/>
          </a:prstGeom>
          <a:noFill/>
          <a:ln>
            <a:noFill/>
          </a:ln>
        </p:spPr>
      </p:pic>
      <p:pic>
        <p:nvPicPr>
          <p:cNvPr id="170" name="Google Shape;170;p23" descr="Group 24.pdf"/>
          <p:cNvPicPr preferRelativeResize="0"/>
          <p:nvPr/>
        </p:nvPicPr>
        <p:blipFill rotWithShape="1">
          <a:blip r:embed="rId11">
            <a:alphaModFix/>
          </a:blip>
          <a:srcRect/>
          <a:stretch/>
        </p:blipFill>
        <p:spPr>
          <a:xfrm>
            <a:off x="4301629" y="1636663"/>
            <a:ext cx="342900" cy="438150"/>
          </a:xfrm>
          <a:prstGeom prst="rect">
            <a:avLst/>
          </a:prstGeom>
          <a:noFill/>
          <a:ln>
            <a:noFill/>
          </a:ln>
        </p:spPr>
      </p:pic>
      <p:pic>
        <p:nvPicPr>
          <p:cNvPr id="171" name="Google Shape;171;p23" descr="Group 25.pdf"/>
          <p:cNvPicPr preferRelativeResize="0"/>
          <p:nvPr/>
        </p:nvPicPr>
        <p:blipFill rotWithShape="1">
          <a:blip r:embed="rId12">
            <a:alphaModFix/>
          </a:blip>
          <a:srcRect/>
          <a:stretch/>
        </p:blipFill>
        <p:spPr>
          <a:xfrm>
            <a:off x="4778871" y="1636663"/>
            <a:ext cx="342900" cy="438150"/>
          </a:xfrm>
          <a:prstGeom prst="rect">
            <a:avLst/>
          </a:prstGeom>
          <a:noFill/>
          <a:ln>
            <a:noFill/>
          </a:ln>
        </p:spPr>
      </p:pic>
      <p:pic>
        <p:nvPicPr>
          <p:cNvPr id="172" name="Google Shape;172;p23" descr="Group 28.pdf"/>
          <p:cNvPicPr preferRelativeResize="0"/>
          <p:nvPr/>
        </p:nvPicPr>
        <p:blipFill rotWithShape="1">
          <a:blip r:embed="rId13">
            <a:alphaModFix/>
          </a:blip>
          <a:srcRect/>
          <a:stretch/>
        </p:blipFill>
        <p:spPr>
          <a:xfrm>
            <a:off x="5471411" y="2426225"/>
            <a:ext cx="342900" cy="438150"/>
          </a:xfrm>
          <a:prstGeom prst="rect">
            <a:avLst/>
          </a:prstGeom>
          <a:noFill/>
          <a:ln>
            <a:noFill/>
          </a:ln>
        </p:spPr>
      </p:pic>
      <p:pic>
        <p:nvPicPr>
          <p:cNvPr id="173" name="Google Shape;173;p23" descr="Group 27.pdf"/>
          <p:cNvPicPr preferRelativeResize="0"/>
          <p:nvPr/>
        </p:nvPicPr>
        <p:blipFill rotWithShape="1">
          <a:blip r:embed="rId14">
            <a:alphaModFix/>
          </a:blip>
          <a:srcRect/>
          <a:stretch/>
        </p:blipFill>
        <p:spPr>
          <a:xfrm>
            <a:off x="5724164" y="2286093"/>
            <a:ext cx="342900" cy="438150"/>
          </a:xfrm>
          <a:prstGeom prst="rect">
            <a:avLst/>
          </a:prstGeom>
          <a:noFill/>
          <a:ln>
            <a:noFill/>
          </a:ln>
        </p:spPr>
      </p:pic>
      <p:pic>
        <p:nvPicPr>
          <p:cNvPr id="174" name="Google Shape;174;p23" descr="Group 29.pdf"/>
          <p:cNvPicPr preferRelativeResize="0"/>
          <p:nvPr/>
        </p:nvPicPr>
        <p:blipFill rotWithShape="1">
          <a:blip r:embed="rId15">
            <a:alphaModFix/>
          </a:blip>
          <a:srcRect/>
          <a:stretch/>
        </p:blipFill>
        <p:spPr>
          <a:xfrm>
            <a:off x="5168321" y="2067420"/>
            <a:ext cx="342900" cy="438150"/>
          </a:xfrm>
          <a:prstGeom prst="rect">
            <a:avLst/>
          </a:prstGeom>
          <a:noFill/>
          <a:ln>
            <a:noFill/>
          </a:ln>
        </p:spPr>
      </p:pic>
      <p:pic>
        <p:nvPicPr>
          <p:cNvPr id="175" name="Google Shape;175;p23" descr="Group 30.pdf"/>
          <p:cNvPicPr preferRelativeResize="0"/>
          <p:nvPr/>
        </p:nvPicPr>
        <p:blipFill rotWithShape="1">
          <a:blip r:embed="rId16">
            <a:alphaModFix/>
          </a:blip>
          <a:srcRect/>
          <a:stretch/>
        </p:blipFill>
        <p:spPr>
          <a:xfrm>
            <a:off x="6357565" y="2689503"/>
            <a:ext cx="342900" cy="438150"/>
          </a:xfrm>
          <a:prstGeom prst="rect">
            <a:avLst/>
          </a:prstGeom>
          <a:noFill/>
          <a:ln>
            <a:noFill/>
          </a:ln>
        </p:spPr>
      </p:pic>
      <p:pic>
        <p:nvPicPr>
          <p:cNvPr id="176" name="Google Shape;176;p23" descr="Group 31.pdf"/>
          <p:cNvPicPr preferRelativeResize="0"/>
          <p:nvPr/>
        </p:nvPicPr>
        <p:blipFill rotWithShape="1">
          <a:blip r:embed="rId17">
            <a:alphaModFix/>
          </a:blip>
          <a:srcRect/>
          <a:stretch/>
        </p:blipFill>
        <p:spPr>
          <a:xfrm>
            <a:off x="6693520" y="2329091"/>
            <a:ext cx="342900" cy="438150"/>
          </a:xfrm>
          <a:prstGeom prst="rect">
            <a:avLst/>
          </a:prstGeom>
          <a:noFill/>
          <a:ln>
            <a:noFill/>
          </a:ln>
        </p:spPr>
      </p:pic>
      <p:pic>
        <p:nvPicPr>
          <p:cNvPr id="177" name="Google Shape;177;p23" descr="Group 33.pdf"/>
          <p:cNvPicPr preferRelativeResize="0"/>
          <p:nvPr/>
        </p:nvPicPr>
        <p:blipFill rotWithShape="1">
          <a:blip r:embed="rId18">
            <a:alphaModFix/>
          </a:blip>
          <a:srcRect/>
          <a:stretch/>
        </p:blipFill>
        <p:spPr>
          <a:xfrm>
            <a:off x="8220912" y="4122646"/>
            <a:ext cx="342900" cy="438150"/>
          </a:xfrm>
          <a:prstGeom prst="rect">
            <a:avLst/>
          </a:prstGeom>
          <a:noFill/>
          <a:ln>
            <a:noFill/>
          </a:ln>
        </p:spPr>
      </p:pic>
      <p:pic>
        <p:nvPicPr>
          <p:cNvPr id="178" name="Google Shape;178;p23" descr="Group 34.pdf"/>
          <p:cNvPicPr preferRelativeResize="0"/>
          <p:nvPr/>
        </p:nvPicPr>
        <p:blipFill rotWithShape="1">
          <a:blip r:embed="rId19">
            <a:alphaModFix/>
          </a:blip>
          <a:srcRect/>
          <a:stretch/>
        </p:blipFill>
        <p:spPr>
          <a:xfrm>
            <a:off x="7065488" y="2951073"/>
            <a:ext cx="342900" cy="438150"/>
          </a:xfrm>
          <a:prstGeom prst="rect">
            <a:avLst/>
          </a:prstGeom>
          <a:noFill/>
          <a:ln>
            <a:noFill/>
          </a:ln>
        </p:spPr>
      </p:pic>
      <p:pic>
        <p:nvPicPr>
          <p:cNvPr id="179" name="Google Shape;179;p23" descr="Group 32.pdf"/>
          <p:cNvPicPr preferRelativeResize="0"/>
          <p:nvPr/>
        </p:nvPicPr>
        <p:blipFill rotWithShape="1">
          <a:blip r:embed="rId20">
            <a:alphaModFix/>
          </a:blip>
          <a:srcRect/>
          <a:stretch/>
        </p:blipFill>
        <p:spPr>
          <a:xfrm>
            <a:off x="7541044" y="2158986"/>
            <a:ext cx="342900" cy="438150"/>
          </a:xfrm>
          <a:prstGeom prst="rect">
            <a:avLst/>
          </a:prstGeom>
          <a:noFill/>
          <a:ln>
            <a:noFill/>
          </a:ln>
        </p:spPr>
      </p:pic>
      <p:pic>
        <p:nvPicPr>
          <p:cNvPr id="180" name="Google Shape;180;p23" descr="Copyright.png"/>
          <p:cNvPicPr preferRelativeResize="0"/>
          <p:nvPr/>
        </p:nvPicPr>
        <p:blipFill rotWithShape="1">
          <a:blip r:embed="rId21">
            <a:alphaModFix/>
          </a:blip>
          <a:srcRect/>
          <a:stretch/>
        </p:blipFill>
        <p:spPr>
          <a:xfrm>
            <a:off x="449619" y="4820149"/>
            <a:ext cx="869132" cy="95979"/>
          </a:xfrm>
          <a:prstGeom prst="rect">
            <a:avLst/>
          </a:prstGeom>
          <a:noFill/>
          <a:ln>
            <a:noFill/>
          </a:ln>
        </p:spPr>
      </p:pic>
      <p:sp>
        <p:nvSpPr>
          <p:cNvPr id="181" name="Google Shape;181;p23"/>
          <p:cNvSpPr txBox="1">
            <a:spLocks noGrp="1"/>
          </p:cNvSpPr>
          <p:nvPr>
            <p:ph type="title"/>
          </p:nvPr>
        </p:nvSpPr>
        <p:spPr>
          <a:xfrm>
            <a:off x="381000" y="609600"/>
            <a:ext cx="5670600" cy="69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000"/>
              <a:buFont typeface="Helvetica Neue"/>
              <a:buNone/>
              <a:defRPr sz="2000">
                <a:latin typeface="Helvetica Neue"/>
                <a:ea typeface="Helvetica Neue"/>
                <a:cs typeface="Helvetica Neue"/>
                <a:sym typeface="Helvetica Neue"/>
              </a:defRPr>
            </a:lvl1pPr>
            <a:lvl2pPr lvl="1"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2pPr>
            <a:lvl3pPr lvl="2"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3pPr>
            <a:lvl4pPr lvl="3"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4pPr>
            <a:lvl5pPr lvl="4"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5pPr>
            <a:lvl6pPr lvl="5"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6pPr>
            <a:lvl7pPr lvl="6"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7pPr>
            <a:lvl8pPr lvl="7"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8pPr>
            <a:lvl9pPr lvl="8" rtl="0">
              <a:spcBef>
                <a:spcPts val="0"/>
              </a:spcBef>
              <a:spcAft>
                <a:spcPts val="0"/>
              </a:spcAft>
              <a:buClr>
                <a:srgbClr val="0096FF"/>
              </a:buClr>
              <a:buSzPts val="2100"/>
              <a:buFont typeface="Proxima Nova"/>
              <a:buNone/>
              <a:defRPr sz="2100">
                <a:solidFill>
                  <a:srgbClr val="0096FF"/>
                </a:solidFill>
                <a:latin typeface="Proxima Nova"/>
                <a:ea typeface="Proxima Nova"/>
                <a:cs typeface="Proxima Nova"/>
                <a:sym typeface="Proxima Nova"/>
              </a:defRPr>
            </a:lvl9pPr>
          </a:lstStyle>
          <a:p>
            <a:endParaRPr/>
          </a:p>
        </p:txBody>
      </p:sp>
      <p:sp>
        <p:nvSpPr>
          <p:cNvPr id="182" name="Google Shape;182;p23"/>
          <p:cNvSpPr/>
          <p:nvPr/>
        </p:nvSpPr>
        <p:spPr>
          <a:xfrm>
            <a:off x="485800" y="438225"/>
            <a:ext cx="460500" cy="49800"/>
          </a:xfrm>
          <a:prstGeom prst="rect">
            <a:avLst/>
          </a:prstGeom>
          <a:solidFill>
            <a:srgbClr val="FFC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rainStation Slide">
  <p:cSld name="Title Slide">
    <p:bg>
      <p:bgPr>
        <a:gradFill>
          <a:gsLst>
            <a:gs pos="0">
              <a:srgbClr val="FFFFFF"/>
            </a:gs>
            <a:gs pos="23000">
              <a:srgbClr val="FFFFFF"/>
            </a:gs>
            <a:gs pos="100000">
              <a:srgbClr val="F7F7F7"/>
            </a:gs>
          </a:gsLst>
          <a:lin ang="5400012" scaled="0"/>
        </a:gradFill>
        <a:effectLst/>
      </p:bgPr>
    </p:bg>
    <p:spTree>
      <p:nvGrpSpPr>
        <p:cNvPr id="1" name="Shape 183"/>
        <p:cNvGrpSpPr/>
        <p:nvPr/>
      </p:nvGrpSpPr>
      <p:grpSpPr>
        <a:xfrm>
          <a:off x="0" y="0"/>
          <a:ext cx="0" cy="0"/>
          <a:chOff x="0" y="0"/>
          <a:chExt cx="0" cy="0"/>
        </a:xfrm>
      </p:grpSpPr>
      <p:pic>
        <p:nvPicPr>
          <p:cNvPr id="184" name="Google Shape;184;p24"/>
          <p:cNvPicPr preferRelativeResize="0"/>
          <p:nvPr/>
        </p:nvPicPr>
        <p:blipFill>
          <a:blip r:embed="rId2">
            <a:alphaModFix/>
          </a:blip>
          <a:stretch>
            <a:fillRect/>
          </a:stretch>
        </p:blipFill>
        <p:spPr>
          <a:xfrm>
            <a:off x="0" y="-142451"/>
            <a:ext cx="9144000" cy="5428395"/>
          </a:xfrm>
          <a:prstGeom prst="rect">
            <a:avLst/>
          </a:prstGeom>
          <a:noFill/>
          <a:ln>
            <a:noFill/>
          </a:ln>
        </p:spPr>
      </p:pic>
      <p:pic>
        <p:nvPicPr>
          <p:cNvPr id="185" name="Google Shape;185;p24"/>
          <p:cNvPicPr preferRelativeResize="0"/>
          <p:nvPr/>
        </p:nvPicPr>
        <p:blipFill>
          <a:blip r:embed="rId3">
            <a:alphaModFix/>
          </a:blip>
          <a:stretch>
            <a:fillRect/>
          </a:stretch>
        </p:blipFill>
        <p:spPr>
          <a:xfrm>
            <a:off x="1878062" y="2121773"/>
            <a:ext cx="5387871" cy="8999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86"/>
        <p:cNvGrpSpPr/>
        <p:nvPr/>
      </p:nvGrpSpPr>
      <p:grpSpPr>
        <a:xfrm>
          <a:off x="0" y="0"/>
          <a:ext cx="0" cy="0"/>
          <a:chOff x="0" y="0"/>
          <a:chExt cx="0" cy="0"/>
        </a:xfrm>
      </p:grpSpPr>
      <p:sp>
        <p:nvSpPr>
          <p:cNvPr id="187" name="Google Shape;187;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88" name="Google Shape;188;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_2">
    <p:bg>
      <p:bgPr>
        <a:solidFill>
          <a:schemeClr val="accent3"/>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1812900" y="1874699"/>
            <a:ext cx="5518200" cy="40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Avenir"/>
              <a:buNone/>
              <a:defRPr sz="1800" b="1">
                <a:solidFill>
                  <a:schemeClr val="accent1"/>
                </a:solidFill>
                <a:latin typeface="Avenir"/>
                <a:ea typeface="Avenir"/>
                <a:cs typeface="Avenir"/>
                <a:sym typeface="Avenir"/>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19" name="Google Shape;19;p4"/>
          <p:cNvSpPr txBox="1">
            <a:spLocks noGrp="1"/>
          </p:cNvSpPr>
          <p:nvPr>
            <p:ph type="title" idx="2"/>
          </p:nvPr>
        </p:nvSpPr>
        <p:spPr>
          <a:xfrm>
            <a:off x="1729650" y="2443350"/>
            <a:ext cx="5684700" cy="409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1pPr>
            <a:lvl2pPr lvl="1"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2pPr>
            <a:lvl3pPr lvl="2"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3pPr>
            <a:lvl4pPr lvl="3"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4pPr>
            <a:lvl5pPr lvl="4"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5pPr>
            <a:lvl6pPr lvl="5"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6pPr>
            <a:lvl7pPr lvl="6"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7pPr>
            <a:lvl8pPr lvl="7"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8pPr>
            <a:lvl9pPr lvl="8" algn="ctr"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9pPr>
          </a:lstStyle>
          <a:p>
            <a:endParaRPr/>
          </a:p>
        </p:txBody>
      </p:sp>
      <p:pic>
        <p:nvPicPr>
          <p:cNvPr id="20" name="Google Shape;20;p4"/>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3232950"/>
            <a:ext cx="4023951" cy="1910550"/>
          </a:xfrm>
          <a:prstGeom prst="rect">
            <a:avLst/>
          </a:prstGeom>
          <a:noFill/>
          <a:ln>
            <a:noFill/>
          </a:ln>
        </p:spPr>
      </p:pic>
      <p:sp>
        <p:nvSpPr>
          <p:cNvPr id="23" name="Google Shape;23;p5"/>
          <p:cNvSpPr txBox="1">
            <a:spLocks noGrp="1"/>
          </p:cNvSpPr>
          <p:nvPr>
            <p:ph type="title"/>
          </p:nvPr>
        </p:nvSpPr>
        <p:spPr>
          <a:xfrm>
            <a:off x="2461700" y="2400825"/>
            <a:ext cx="654300" cy="40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000"/>
              <a:buFont typeface="Avenir"/>
              <a:buNone/>
              <a:defRPr sz="3000" b="1">
                <a:solidFill>
                  <a:schemeClr val="accent1"/>
                </a:solidFill>
                <a:latin typeface="Avenir"/>
                <a:ea typeface="Avenir"/>
                <a:cs typeface="Avenir"/>
                <a:sym typeface="Avenir"/>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24" name="Google Shape;24;p5"/>
          <p:cNvSpPr txBox="1">
            <a:spLocks noGrp="1"/>
          </p:cNvSpPr>
          <p:nvPr>
            <p:ph type="title" idx="2"/>
          </p:nvPr>
        </p:nvSpPr>
        <p:spPr>
          <a:xfrm>
            <a:off x="3157600" y="2396475"/>
            <a:ext cx="5684700" cy="40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1pPr>
            <a:lvl2pPr lvl="1"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2pPr>
            <a:lvl3pPr lvl="2"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3pPr>
            <a:lvl4pPr lvl="3"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4pPr>
            <a:lvl5pPr lvl="4"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5pPr>
            <a:lvl6pPr lvl="5"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6pPr>
            <a:lvl7pPr lvl="6"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7pPr>
            <a:lvl8pPr lvl="7"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8pPr>
            <a:lvl9pPr lvl="8"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9pPr>
          </a:lstStyle>
          <a:p>
            <a:endParaRPr/>
          </a:p>
        </p:txBody>
      </p:sp>
      <p:pic>
        <p:nvPicPr>
          <p:cNvPr id="25" name="Google Shape;25;p5"/>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512">
          <p15:clr>
            <a:srgbClr val="E46962"/>
          </p15:clr>
        </p15:guide>
        <p15:guide id="2" orient="horz" pos="177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Slide">
  <p:cSld name="SECTION_HEADER_1">
    <p:bg>
      <p:bgPr>
        <a:solidFill>
          <a:schemeClr val="accent3"/>
        </a:soli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3232950"/>
            <a:ext cx="4023951" cy="1910550"/>
          </a:xfrm>
          <a:prstGeom prst="rect">
            <a:avLst/>
          </a:prstGeom>
          <a:noFill/>
          <a:ln>
            <a:noFill/>
          </a:ln>
        </p:spPr>
      </p:pic>
      <p:sp>
        <p:nvSpPr>
          <p:cNvPr id="28" name="Google Shape;28;p6"/>
          <p:cNvSpPr txBox="1">
            <a:spLocks noGrp="1"/>
          </p:cNvSpPr>
          <p:nvPr>
            <p:ph type="title"/>
          </p:nvPr>
        </p:nvSpPr>
        <p:spPr>
          <a:xfrm>
            <a:off x="360250" y="457200"/>
            <a:ext cx="5684700" cy="3273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1pPr>
            <a:lvl2pPr lvl="1"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2pPr>
            <a:lvl3pPr lvl="2"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3pPr>
            <a:lvl4pPr lvl="3"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4pPr>
            <a:lvl5pPr lvl="4"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5pPr>
            <a:lvl6pPr lvl="5"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6pPr>
            <a:lvl7pPr lvl="6"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7pPr>
            <a:lvl8pPr lvl="7"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8pPr>
            <a:lvl9pPr lvl="8"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9pPr>
          </a:lstStyle>
          <a:p>
            <a:endParaRPr/>
          </a:p>
        </p:txBody>
      </p:sp>
      <p:sp>
        <p:nvSpPr>
          <p:cNvPr id="29" name="Google Shape;29;p6"/>
          <p:cNvSpPr txBox="1">
            <a:spLocks noGrp="1"/>
          </p:cNvSpPr>
          <p:nvPr>
            <p:ph type="title" idx="2"/>
          </p:nvPr>
        </p:nvSpPr>
        <p:spPr>
          <a:xfrm>
            <a:off x="4606925" y="2653993"/>
            <a:ext cx="245400" cy="161100"/>
          </a:xfrm>
          <a:prstGeom prst="rect">
            <a:avLst/>
          </a:prstGeom>
          <a:noFill/>
          <a:ln>
            <a:noFill/>
          </a:ln>
        </p:spPr>
        <p:txBody>
          <a:bodyPr spcFirstLastPara="1" wrap="square" lIns="0" tIns="0" rIns="0" bIns="0" anchor="ctr" anchorCtr="0">
            <a:spAutoFit/>
          </a:bodyPr>
          <a:lstStyle>
            <a:lvl1pPr lvl="0" algn="ctr" rtl="0">
              <a:spcBef>
                <a:spcPts val="0"/>
              </a:spcBef>
              <a:spcAft>
                <a:spcPts val="0"/>
              </a:spcAft>
              <a:buClr>
                <a:schemeClr val="accent1"/>
              </a:buClr>
              <a:buSzPts val="1200"/>
              <a:buFont typeface="Avenir"/>
              <a:buNone/>
              <a:defRPr sz="1200" b="1">
                <a:solidFill>
                  <a:schemeClr val="accent1"/>
                </a:solidFill>
                <a:latin typeface="Avenir"/>
                <a:ea typeface="Avenir"/>
                <a:cs typeface="Avenir"/>
                <a:sym typeface="Avenir"/>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endParaRPr/>
          </a:p>
        </p:txBody>
      </p:sp>
      <p:sp>
        <p:nvSpPr>
          <p:cNvPr id="30" name="Google Shape;30;p6"/>
          <p:cNvSpPr txBox="1">
            <a:spLocks noGrp="1"/>
          </p:cNvSpPr>
          <p:nvPr>
            <p:ph type="title" idx="3"/>
          </p:nvPr>
        </p:nvSpPr>
        <p:spPr>
          <a:xfrm>
            <a:off x="5012350" y="2654000"/>
            <a:ext cx="3188100" cy="1611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1pPr>
            <a:lvl2pPr lvl="1"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9pPr>
          </a:lstStyle>
          <a:p>
            <a:endParaRPr/>
          </a:p>
        </p:txBody>
      </p:sp>
      <p:sp>
        <p:nvSpPr>
          <p:cNvPr id="31" name="Google Shape;31;p6"/>
          <p:cNvSpPr txBox="1">
            <a:spLocks noGrp="1"/>
          </p:cNvSpPr>
          <p:nvPr>
            <p:ph type="title" idx="4"/>
          </p:nvPr>
        </p:nvSpPr>
        <p:spPr>
          <a:xfrm>
            <a:off x="8185451" y="2653993"/>
            <a:ext cx="592800" cy="161100"/>
          </a:xfrm>
          <a:prstGeom prst="rect">
            <a:avLst/>
          </a:prstGeom>
          <a:noFill/>
          <a:ln>
            <a:noFill/>
          </a:ln>
        </p:spPr>
        <p:txBody>
          <a:bodyPr spcFirstLastPara="1" wrap="square" lIns="0" tIns="0" rIns="0" bIns="0" anchor="ctr" anchorCtr="0">
            <a:spAutoFit/>
          </a:bodyPr>
          <a:lstStyle>
            <a:lvl1pPr lvl="0"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1pPr>
            <a:lvl2pPr lvl="1"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2pPr>
            <a:lvl3pPr lvl="2"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3pPr>
            <a:lvl4pPr lvl="3"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4pPr>
            <a:lvl5pPr lvl="4"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5pPr>
            <a:lvl6pPr lvl="5"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6pPr>
            <a:lvl7pPr lvl="6"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7pPr>
            <a:lvl8pPr lvl="7"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8pPr>
            <a:lvl9pPr lvl="8"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9pPr>
          </a:lstStyle>
          <a:p>
            <a:endParaRPr/>
          </a:p>
        </p:txBody>
      </p:sp>
      <p:sp>
        <p:nvSpPr>
          <p:cNvPr id="32" name="Google Shape;32;p6"/>
          <p:cNvSpPr txBox="1">
            <a:spLocks noGrp="1"/>
          </p:cNvSpPr>
          <p:nvPr>
            <p:ph type="title" idx="5"/>
          </p:nvPr>
        </p:nvSpPr>
        <p:spPr>
          <a:xfrm>
            <a:off x="4606925" y="3173018"/>
            <a:ext cx="245400" cy="161100"/>
          </a:xfrm>
          <a:prstGeom prst="rect">
            <a:avLst/>
          </a:prstGeom>
          <a:noFill/>
          <a:ln>
            <a:noFill/>
          </a:ln>
        </p:spPr>
        <p:txBody>
          <a:bodyPr spcFirstLastPara="1" wrap="square" lIns="0" tIns="0" rIns="0" bIns="0" anchor="ctr" anchorCtr="0">
            <a:spAutoFit/>
          </a:bodyPr>
          <a:lstStyle>
            <a:lvl1pPr lvl="0" algn="ctr" rtl="0">
              <a:spcBef>
                <a:spcPts val="0"/>
              </a:spcBef>
              <a:spcAft>
                <a:spcPts val="0"/>
              </a:spcAft>
              <a:buClr>
                <a:schemeClr val="accent1"/>
              </a:buClr>
              <a:buSzPts val="1200"/>
              <a:buFont typeface="Avenir"/>
              <a:buNone/>
              <a:defRPr sz="1200" b="1">
                <a:solidFill>
                  <a:schemeClr val="accent1"/>
                </a:solidFill>
                <a:latin typeface="Avenir"/>
                <a:ea typeface="Avenir"/>
                <a:cs typeface="Avenir"/>
                <a:sym typeface="Avenir"/>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endParaRPr/>
          </a:p>
        </p:txBody>
      </p:sp>
      <p:sp>
        <p:nvSpPr>
          <p:cNvPr id="33" name="Google Shape;33;p6"/>
          <p:cNvSpPr txBox="1">
            <a:spLocks noGrp="1"/>
          </p:cNvSpPr>
          <p:nvPr>
            <p:ph type="title" idx="6"/>
          </p:nvPr>
        </p:nvSpPr>
        <p:spPr>
          <a:xfrm>
            <a:off x="5012350" y="3173025"/>
            <a:ext cx="3188100" cy="1611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1pPr>
            <a:lvl2pPr lvl="1"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9pPr>
          </a:lstStyle>
          <a:p>
            <a:endParaRPr/>
          </a:p>
        </p:txBody>
      </p:sp>
      <p:sp>
        <p:nvSpPr>
          <p:cNvPr id="34" name="Google Shape;34;p6"/>
          <p:cNvSpPr txBox="1">
            <a:spLocks noGrp="1"/>
          </p:cNvSpPr>
          <p:nvPr>
            <p:ph type="title" idx="7"/>
          </p:nvPr>
        </p:nvSpPr>
        <p:spPr>
          <a:xfrm>
            <a:off x="8185451" y="3173018"/>
            <a:ext cx="592800" cy="161100"/>
          </a:xfrm>
          <a:prstGeom prst="rect">
            <a:avLst/>
          </a:prstGeom>
          <a:noFill/>
          <a:ln>
            <a:noFill/>
          </a:ln>
        </p:spPr>
        <p:txBody>
          <a:bodyPr spcFirstLastPara="1" wrap="square" lIns="0" tIns="0" rIns="0" bIns="0" anchor="ctr" anchorCtr="0">
            <a:spAutoFit/>
          </a:bodyPr>
          <a:lstStyle>
            <a:lvl1pPr lvl="0"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1pPr>
            <a:lvl2pPr lvl="1"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2pPr>
            <a:lvl3pPr lvl="2"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3pPr>
            <a:lvl4pPr lvl="3"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4pPr>
            <a:lvl5pPr lvl="4"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5pPr>
            <a:lvl6pPr lvl="5"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6pPr>
            <a:lvl7pPr lvl="6"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7pPr>
            <a:lvl8pPr lvl="7"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8pPr>
            <a:lvl9pPr lvl="8"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9pPr>
          </a:lstStyle>
          <a:p>
            <a:endParaRPr/>
          </a:p>
        </p:txBody>
      </p:sp>
      <p:sp>
        <p:nvSpPr>
          <p:cNvPr id="35" name="Google Shape;35;p6"/>
          <p:cNvSpPr txBox="1">
            <a:spLocks noGrp="1"/>
          </p:cNvSpPr>
          <p:nvPr>
            <p:ph type="title" idx="8"/>
          </p:nvPr>
        </p:nvSpPr>
        <p:spPr>
          <a:xfrm>
            <a:off x="4606925" y="3692043"/>
            <a:ext cx="245400" cy="161100"/>
          </a:xfrm>
          <a:prstGeom prst="rect">
            <a:avLst/>
          </a:prstGeom>
          <a:noFill/>
          <a:ln>
            <a:noFill/>
          </a:ln>
        </p:spPr>
        <p:txBody>
          <a:bodyPr spcFirstLastPara="1" wrap="square" lIns="0" tIns="0" rIns="0" bIns="0" anchor="ctr" anchorCtr="0">
            <a:spAutoFit/>
          </a:bodyPr>
          <a:lstStyle>
            <a:lvl1pPr lvl="0" algn="ctr" rtl="0">
              <a:spcBef>
                <a:spcPts val="0"/>
              </a:spcBef>
              <a:spcAft>
                <a:spcPts val="0"/>
              </a:spcAft>
              <a:buClr>
                <a:schemeClr val="accent1"/>
              </a:buClr>
              <a:buSzPts val="1200"/>
              <a:buFont typeface="Avenir"/>
              <a:buNone/>
              <a:defRPr sz="1200" b="1">
                <a:solidFill>
                  <a:schemeClr val="accent1"/>
                </a:solidFill>
                <a:latin typeface="Avenir"/>
                <a:ea typeface="Avenir"/>
                <a:cs typeface="Avenir"/>
                <a:sym typeface="Avenir"/>
              </a:defRPr>
            </a:lvl1pPr>
            <a:lvl2pPr lvl="1" algn="ctr" rtl="0">
              <a:spcBef>
                <a:spcPts val="0"/>
              </a:spcBef>
              <a:spcAft>
                <a:spcPts val="0"/>
              </a:spcAft>
              <a:buClr>
                <a:schemeClr val="accent1"/>
              </a:buClr>
              <a:buSzPts val="1200"/>
              <a:buNone/>
              <a:defRPr sz="1200">
                <a:solidFill>
                  <a:schemeClr val="accent1"/>
                </a:solidFill>
              </a:defRPr>
            </a:lvl2pPr>
            <a:lvl3pPr lvl="2" algn="ctr" rtl="0">
              <a:spcBef>
                <a:spcPts val="0"/>
              </a:spcBef>
              <a:spcAft>
                <a:spcPts val="0"/>
              </a:spcAft>
              <a:buClr>
                <a:schemeClr val="accent1"/>
              </a:buClr>
              <a:buSzPts val="1200"/>
              <a:buNone/>
              <a:defRPr sz="1200">
                <a:solidFill>
                  <a:schemeClr val="accent1"/>
                </a:solidFill>
              </a:defRPr>
            </a:lvl3pPr>
            <a:lvl4pPr lvl="3" algn="ctr" rtl="0">
              <a:spcBef>
                <a:spcPts val="0"/>
              </a:spcBef>
              <a:spcAft>
                <a:spcPts val="0"/>
              </a:spcAft>
              <a:buClr>
                <a:schemeClr val="accent1"/>
              </a:buClr>
              <a:buSzPts val="1200"/>
              <a:buNone/>
              <a:defRPr sz="1200">
                <a:solidFill>
                  <a:schemeClr val="accent1"/>
                </a:solidFill>
              </a:defRPr>
            </a:lvl4pPr>
            <a:lvl5pPr lvl="4" algn="ctr" rtl="0">
              <a:spcBef>
                <a:spcPts val="0"/>
              </a:spcBef>
              <a:spcAft>
                <a:spcPts val="0"/>
              </a:spcAft>
              <a:buClr>
                <a:schemeClr val="accent1"/>
              </a:buClr>
              <a:buSzPts val="1200"/>
              <a:buNone/>
              <a:defRPr sz="1200">
                <a:solidFill>
                  <a:schemeClr val="accent1"/>
                </a:solidFill>
              </a:defRPr>
            </a:lvl5pPr>
            <a:lvl6pPr lvl="5" algn="ctr" rtl="0">
              <a:spcBef>
                <a:spcPts val="0"/>
              </a:spcBef>
              <a:spcAft>
                <a:spcPts val="0"/>
              </a:spcAft>
              <a:buClr>
                <a:schemeClr val="accent1"/>
              </a:buClr>
              <a:buSzPts val="1200"/>
              <a:buNone/>
              <a:defRPr sz="1200">
                <a:solidFill>
                  <a:schemeClr val="accent1"/>
                </a:solidFill>
              </a:defRPr>
            </a:lvl6pPr>
            <a:lvl7pPr lvl="6" algn="ctr" rtl="0">
              <a:spcBef>
                <a:spcPts val="0"/>
              </a:spcBef>
              <a:spcAft>
                <a:spcPts val="0"/>
              </a:spcAft>
              <a:buClr>
                <a:schemeClr val="accent1"/>
              </a:buClr>
              <a:buSzPts val="1200"/>
              <a:buNone/>
              <a:defRPr sz="1200">
                <a:solidFill>
                  <a:schemeClr val="accent1"/>
                </a:solidFill>
              </a:defRPr>
            </a:lvl7pPr>
            <a:lvl8pPr lvl="7" algn="ctr" rtl="0">
              <a:spcBef>
                <a:spcPts val="0"/>
              </a:spcBef>
              <a:spcAft>
                <a:spcPts val="0"/>
              </a:spcAft>
              <a:buClr>
                <a:schemeClr val="accent1"/>
              </a:buClr>
              <a:buSzPts val="1200"/>
              <a:buNone/>
              <a:defRPr sz="1200">
                <a:solidFill>
                  <a:schemeClr val="accent1"/>
                </a:solidFill>
              </a:defRPr>
            </a:lvl8pPr>
            <a:lvl9pPr lvl="8" algn="ctr" rtl="0">
              <a:spcBef>
                <a:spcPts val="0"/>
              </a:spcBef>
              <a:spcAft>
                <a:spcPts val="0"/>
              </a:spcAft>
              <a:buClr>
                <a:schemeClr val="accent1"/>
              </a:buClr>
              <a:buSzPts val="1200"/>
              <a:buNone/>
              <a:defRPr sz="1200">
                <a:solidFill>
                  <a:schemeClr val="accent1"/>
                </a:solidFill>
              </a:defRPr>
            </a:lvl9pPr>
          </a:lstStyle>
          <a:p>
            <a:endParaRPr/>
          </a:p>
        </p:txBody>
      </p:sp>
      <p:sp>
        <p:nvSpPr>
          <p:cNvPr id="36" name="Google Shape;36;p6"/>
          <p:cNvSpPr txBox="1">
            <a:spLocks noGrp="1"/>
          </p:cNvSpPr>
          <p:nvPr>
            <p:ph type="title" idx="9"/>
          </p:nvPr>
        </p:nvSpPr>
        <p:spPr>
          <a:xfrm>
            <a:off x="5012350" y="3692050"/>
            <a:ext cx="3188100" cy="1611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1pPr>
            <a:lvl2pPr lvl="1"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None/>
              <a:defRPr sz="1200" b="1">
                <a:solidFill>
                  <a:schemeClr val="dk1"/>
                </a:solidFill>
                <a:latin typeface="Avenir"/>
                <a:ea typeface="Avenir"/>
                <a:cs typeface="Avenir"/>
                <a:sym typeface="Avenir"/>
              </a:defRPr>
            </a:lvl9pPr>
          </a:lstStyle>
          <a:p>
            <a:endParaRPr/>
          </a:p>
        </p:txBody>
      </p:sp>
      <p:sp>
        <p:nvSpPr>
          <p:cNvPr id="37" name="Google Shape;37;p6"/>
          <p:cNvSpPr txBox="1">
            <a:spLocks noGrp="1"/>
          </p:cNvSpPr>
          <p:nvPr>
            <p:ph type="title" idx="13"/>
          </p:nvPr>
        </p:nvSpPr>
        <p:spPr>
          <a:xfrm>
            <a:off x="8185451" y="3692043"/>
            <a:ext cx="592800" cy="161100"/>
          </a:xfrm>
          <a:prstGeom prst="rect">
            <a:avLst/>
          </a:prstGeom>
          <a:noFill/>
          <a:ln>
            <a:noFill/>
          </a:ln>
        </p:spPr>
        <p:txBody>
          <a:bodyPr spcFirstLastPara="1" wrap="square" lIns="0" tIns="0" rIns="0" bIns="0" anchor="ctr" anchorCtr="0">
            <a:spAutoFit/>
          </a:bodyPr>
          <a:lstStyle>
            <a:lvl1pPr lvl="0"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1pPr>
            <a:lvl2pPr lvl="1"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2pPr>
            <a:lvl3pPr lvl="2"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3pPr>
            <a:lvl4pPr lvl="3"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4pPr>
            <a:lvl5pPr lvl="4"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5pPr>
            <a:lvl6pPr lvl="5"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6pPr>
            <a:lvl7pPr lvl="6"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7pPr>
            <a:lvl8pPr lvl="7"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8pPr>
            <a:lvl9pPr lvl="8" algn="r" rtl="0">
              <a:spcBef>
                <a:spcPts val="0"/>
              </a:spcBef>
              <a:spcAft>
                <a:spcPts val="0"/>
              </a:spcAft>
              <a:buClr>
                <a:schemeClr val="lt1"/>
              </a:buClr>
              <a:buSzPts val="1200"/>
              <a:buFont typeface="Avenir"/>
              <a:buNone/>
              <a:defRPr sz="1200" b="1">
                <a:solidFill>
                  <a:schemeClr val="lt1"/>
                </a:solidFill>
                <a:latin typeface="Avenir"/>
                <a:ea typeface="Avenir"/>
                <a:cs typeface="Avenir"/>
                <a:sym typeface="Avenir"/>
              </a:defRPr>
            </a:lvl9pPr>
          </a:lstStyle>
          <a:p>
            <a:endParaRPr/>
          </a:p>
        </p:txBody>
      </p:sp>
      <p:sp>
        <p:nvSpPr>
          <p:cNvPr id="38" name="Google Shape;38;p6"/>
          <p:cNvSpPr txBox="1">
            <a:spLocks noGrp="1"/>
          </p:cNvSpPr>
          <p:nvPr>
            <p:ph type="title" idx="14"/>
          </p:nvPr>
        </p:nvSpPr>
        <p:spPr>
          <a:xfrm>
            <a:off x="5012350" y="4211075"/>
            <a:ext cx="3188100" cy="1611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1pPr>
            <a:lvl2pPr lvl="1"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None/>
              <a:defRPr sz="1200" b="1" i="1">
                <a:solidFill>
                  <a:schemeClr val="dk1"/>
                </a:solidFill>
                <a:latin typeface="Avenir"/>
                <a:ea typeface="Avenir"/>
                <a:cs typeface="Avenir"/>
                <a:sym typeface="Avenir"/>
              </a:defRPr>
            </a:lvl9pPr>
          </a:lstStyle>
          <a:p>
            <a:endParaRPr/>
          </a:p>
        </p:txBody>
      </p:sp>
      <p:pic>
        <p:nvPicPr>
          <p:cNvPr id="39" name="Google Shape;39;p6"/>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E46962"/>
          </p15:clr>
        </p15:guide>
        <p15:guide id="2" pos="230">
          <p15:clr>
            <a:srgbClr val="E46962"/>
          </p15:clr>
        </p15:guide>
        <p15:guide id="3" pos="553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arning Objectives Slide">
  <p:cSld name="CUSTOM_4">
    <p:bg>
      <p:bgPr>
        <a:solidFill>
          <a:schemeClr val="accent3"/>
        </a:solid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60250" y="457200"/>
            <a:ext cx="5684700" cy="327300"/>
          </a:xfrm>
          <a:prstGeom prst="rect">
            <a:avLst/>
          </a:prstGeom>
          <a:noFill/>
          <a:ln>
            <a:noFill/>
          </a:ln>
        </p:spPr>
        <p:txBody>
          <a:bodyPr spcFirstLastPara="1" wrap="square" lIns="0" tIns="0" rIns="0" bIns="0" anchor="ctr" anchorCtr="0">
            <a:spAutoFit/>
          </a:bodyPr>
          <a:lstStyle>
            <a:lvl1pPr lvl="0"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1pPr>
            <a:lvl2pPr lvl="1"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2pPr>
            <a:lvl3pPr lvl="2"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3pPr>
            <a:lvl4pPr lvl="3"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4pPr>
            <a:lvl5pPr lvl="4"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5pPr>
            <a:lvl6pPr lvl="5"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6pPr>
            <a:lvl7pPr lvl="6"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7pPr>
            <a:lvl8pPr lvl="7"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8pPr>
            <a:lvl9pPr lvl="8" rtl="0">
              <a:spcBef>
                <a:spcPts val="0"/>
              </a:spcBef>
              <a:spcAft>
                <a:spcPts val="0"/>
              </a:spcAft>
              <a:buClr>
                <a:schemeClr val="dk1"/>
              </a:buClr>
              <a:buSzPts val="3000"/>
              <a:buFont typeface="Avenir"/>
              <a:buNone/>
              <a:defRPr sz="3000" b="1">
                <a:solidFill>
                  <a:schemeClr val="dk1"/>
                </a:solidFill>
                <a:latin typeface="Avenir"/>
                <a:ea typeface="Avenir"/>
                <a:cs typeface="Avenir"/>
                <a:sym typeface="Avenir"/>
              </a:defRPr>
            </a:lvl9pPr>
          </a:lstStyle>
          <a:p>
            <a:endParaRPr/>
          </a:p>
        </p:txBody>
      </p:sp>
      <p:pic>
        <p:nvPicPr>
          <p:cNvPr id="42" name="Google Shape;42;p7"/>
          <p:cNvPicPr preferRelativeResize="0"/>
          <p:nvPr/>
        </p:nvPicPr>
        <p:blipFill>
          <a:blip r:embed="rId2">
            <a:alphaModFix/>
          </a:blip>
          <a:stretch>
            <a:fillRect/>
          </a:stretch>
        </p:blipFill>
        <p:spPr>
          <a:xfrm rot="10800000">
            <a:off x="5210573" y="-90523"/>
            <a:ext cx="4023951" cy="1910550"/>
          </a:xfrm>
          <a:prstGeom prst="rect">
            <a:avLst/>
          </a:prstGeom>
          <a:noFill/>
          <a:ln>
            <a:noFill/>
          </a:ln>
        </p:spPr>
      </p:pic>
      <p:sp>
        <p:nvSpPr>
          <p:cNvPr id="43" name="Google Shape;43;p7"/>
          <p:cNvSpPr txBox="1">
            <a:spLocks noGrp="1"/>
          </p:cNvSpPr>
          <p:nvPr>
            <p:ph type="subTitle" idx="1"/>
          </p:nvPr>
        </p:nvSpPr>
        <p:spPr>
          <a:xfrm>
            <a:off x="365750" y="2439550"/>
            <a:ext cx="3669900" cy="204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15000"/>
              </a:lnSpc>
              <a:spcBef>
                <a:spcPts val="3200"/>
              </a:spcBef>
              <a:spcAft>
                <a:spcPts val="320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sp>
        <p:nvSpPr>
          <p:cNvPr id="44" name="Google Shape;44;p7"/>
          <p:cNvSpPr txBox="1">
            <a:spLocks noGrp="1"/>
          </p:cNvSpPr>
          <p:nvPr>
            <p:ph type="subTitle" idx="2"/>
          </p:nvPr>
        </p:nvSpPr>
        <p:spPr>
          <a:xfrm>
            <a:off x="4757400" y="2439550"/>
            <a:ext cx="3669900" cy="2045700"/>
          </a:xfrm>
          <a:prstGeom prst="rect">
            <a:avLst/>
          </a:prstGeom>
          <a:noFill/>
          <a:ln>
            <a:noFill/>
          </a:ln>
        </p:spPr>
        <p:txBody>
          <a:bodyPr spcFirstLastPara="1" wrap="square" lIns="0" tIns="0" rIns="0" bIns="0" anchor="t" anchorCtr="0">
            <a:no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15000"/>
              </a:lnSpc>
              <a:spcBef>
                <a:spcPts val="320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15000"/>
              </a:lnSpc>
              <a:spcBef>
                <a:spcPts val="3200"/>
              </a:spcBef>
              <a:spcAft>
                <a:spcPts val="320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a:endParaRPr/>
          </a:p>
        </p:txBody>
      </p:sp>
      <p:pic>
        <p:nvPicPr>
          <p:cNvPr id="45" name="Google Shape;45;p7"/>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xmlns:p15="http://schemas.microsoft.com/office/powerpoint/2012/main">
        <p15:guide id="1" pos="230">
          <p15:clr>
            <a:srgbClr val="E46962"/>
          </p15:clr>
        </p15:guide>
        <p15:guide id="2" pos="2542">
          <p15:clr>
            <a:srgbClr val="E46962"/>
          </p15:clr>
        </p15:guide>
        <p15:guide id="3" pos="2997">
          <p15:clr>
            <a:srgbClr val="E46962"/>
          </p15:clr>
        </p15:guide>
        <p15:guide id="4" pos="5309">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ation v1">
  <p:cSld name="CUSTOM_5">
    <p:bg>
      <p:bgPr>
        <a:solidFill>
          <a:schemeClr val="accent4"/>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1761475" y="1709275"/>
            <a:ext cx="5695500" cy="1376700"/>
          </a:xfrm>
          <a:prstGeom prst="rect">
            <a:avLst/>
          </a:prstGeom>
          <a:noFill/>
          <a:ln>
            <a:noFill/>
          </a:ln>
        </p:spPr>
        <p:txBody>
          <a:bodyPr spcFirstLastPara="1" wrap="square" lIns="0" tIns="0" rIns="0" bIns="0" anchor="t" anchorCtr="0">
            <a:spAutoFit/>
          </a:bodyPr>
          <a:lstStyle>
            <a:lvl1pPr lvl="0"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1pPr>
            <a:lvl2pPr lvl="1"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2pPr>
            <a:lvl3pPr lvl="2"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3pPr>
            <a:lvl4pPr lvl="3"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4pPr>
            <a:lvl5pPr lvl="4"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5pPr>
            <a:lvl6pPr lvl="5"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6pPr>
            <a:lvl7pPr lvl="6"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7pPr>
            <a:lvl8pPr lvl="7"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8pPr>
            <a:lvl9pPr lvl="8" algn="ctr" rtl="0">
              <a:lnSpc>
                <a:spcPct val="150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9pPr>
          </a:lstStyle>
          <a:p>
            <a:endParaRPr/>
          </a:p>
        </p:txBody>
      </p:sp>
      <p:sp>
        <p:nvSpPr>
          <p:cNvPr id="48" name="Google Shape;48;p8"/>
          <p:cNvSpPr txBox="1">
            <a:spLocks noGrp="1"/>
          </p:cNvSpPr>
          <p:nvPr>
            <p:ph type="subTitle" idx="1"/>
          </p:nvPr>
        </p:nvSpPr>
        <p:spPr>
          <a:xfrm>
            <a:off x="2141275" y="3251500"/>
            <a:ext cx="4861500" cy="1182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algn="ctr" rtl="0">
              <a:spcBef>
                <a:spcPts val="0"/>
              </a:spcBef>
              <a:spcAft>
                <a:spcPts val="0"/>
              </a:spcAft>
              <a:buClr>
                <a:schemeClr val="dk2"/>
              </a:buClr>
              <a:buSzPts val="1000"/>
              <a:buNone/>
              <a:defRPr sz="1000">
                <a:solidFill>
                  <a:schemeClr val="dk2"/>
                </a:solidFill>
              </a:defRPr>
            </a:lvl2pPr>
            <a:lvl3pPr lvl="2" algn="ctr" rtl="0">
              <a:spcBef>
                <a:spcPts val="0"/>
              </a:spcBef>
              <a:spcAft>
                <a:spcPts val="0"/>
              </a:spcAft>
              <a:buClr>
                <a:schemeClr val="dk2"/>
              </a:buClr>
              <a:buSzPts val="1000"/>
              <a:buNone/>
              <a:defRPr sz="1000">
                <a:solidFill>
                  <a:schemeClr val="dk2"/>
                </a:solidFill>
              </a:defRPr>
            </a:lvl3pPr>
            <a:lvl4pPr lvl="3" algn="ctr" rtl="0">
              <a:spcBef>
                <a:spcPts val="0"/>
              </a:spcBef>
              <a:spcAft>
                <a:spcPts val="0"/>
              </a:spcAft>
              <a:buClr>
                <a:schemeClr val="dk2"/>
              </a:buClr>
              <a:buSzPts val="1000"/>
              <a:buNone/>
              <a:defRPr sz="1000">
                <a:solidFill>
                  <a:schemeClr val="dk2"/>
                </a:solidFill>
              </a:defRPr>
            </a:lvl4pPr>
            <a:lvl5pPr lvl="4" algn="ctr" rtl="0">
              <a:spcBef>
                <a:spcPts val="0"/>
              </a:spcBef>
              <a:spcAft>
                <a:spcPts val="0"/>
              </a:spcAft>
              <a:buClr>
                <a:schemeClr val="dk2"/>
              </a:buClr>
              <a:buSzPts val="1000"/>
              <a:buNone/>
              <a:defRPr sz="1000">
                <a:solidFill>
                  <a:schemeClr val="dk2"/>
                </a:solidFill>
              </a:defRPr>
            </a:lvl5pPr>
            <a:lvl6pPr lvl="5" algn="ctr" rtl="0">
              <a:spcBef>
                <a:spcPts val="0"/>
              </a:spcBef>
              <a:spcAft>
                <a:spcPts val="0"/>
              </a:spcAft>
              <a:buClr>
                <a:schemeClr val="dk2"/>
              </a:buClr>
              <a:buSzPts val="1000"/>
              <a:buNone/>
              <a:defRPr sz="1000">
                <a:solidFill>
                  <a:schemeClr val="dk2"/>
                </a:solidFill>
              </a:defRPr>
            </a:lvl6pPr>
            <a:lvl7pPr lvl="6" algn="ctr" rtl="0">
              <a:spcBef>
                <a:spcPts val="0"/>
              </a:spcBef>
              <a:spcAft>
                <a:spcPts val="0"/>
              </a:spcAft>
              <a:buClr>
                <a:schemeClr val="dk2"/>
              </a:buClr>
              <a:buSzPts val="1000"/>
              <a:buNone/>
              <a:defRPr sz="1000">
                <a:solidFill>
                  <a:schemeClr val="dk2"/>
                </a:solidFill>
              </a:defRPr>
            </a:lvl7pPr>
            <a:lvl8pPr lvl="7" algn="ctr" rtl="0">
              <a:spcBef>
                <a:spcPts val="0"/>
              </a:spcBef>
              <a:spcAft>
                <a:spcPts val="0"/>
              </a:spcAft>
              <a:buClr>
                <a:schemeClr val="dk2"/>
              </a:buClr>
              <a:buSzPts val="1000"/>
              <a:buNone/>
              <a:defRPr sz="1000">
                <a:solidFill>
                  <a:schemeClr val="dk2"/>
                </a:solidFill>
              </a:defRPr>
            </a:lvl8pPr>
            <a:lvl9pPr lvl="8" algn="ctr" rtl="0">
              <a:spcBef>
                <a:spcPts val="0"/>
              </a:spcBef>
              <a:spcAft>
                <a:spcPts val="0"/>
              </a:spcAft>
              <a:buClr>
                <a:schemeClr val="dk2"/>
              </a:buClr>
              <a:buSzPts val="1000"/>
              <a:buNone/>
              <a:defRPr sz="1000">
                <a:solidFill>
                  <a:schemeClr val="dk2"/>
                </a:solidFill>
              </a:defRPr>
            </a:lvl9pPr>
          </a:lstStyle>
          <a:p>
            <a:endParaRPr/>
          </a:p>
        </p:txBody>
      </p:sp>
      <p:sp>
        <p:nvSpPr>
          <p:cNvPr id="49" name="Google Shape;49;p8"/>
          <p:cNvSpPr>
            <a:spLocks noGrp="1"/>
          </p:cNvSpPr>
          <p:nvPr>
            <p:ph type="pic" idx="2"/>
          </p:nvPr>
        </p:nvSpPr>
        <p:spPr>
          <a:xfrm>
            <a:off x="3916425" y="3517325"/>
            <a:ext cx="1378200" cy="361800"/>
          </a:xfrm>
          <a:prstGeom prst="rect">
            <a:avLst/>
          </a:prstGeom>
          <a:noFill/>
          <a:ln>
            <a:noFill/>
          </a:ln>
        </p:spPr>
      </p:sp>
      <p:sp>
        <p:nvSpPr>
          <p:cNvPr id="50" name="Google Shape;50;p8"/>
          <p:cNvSpPr>
            <a:spLocks noGrp="1"/>
          </p:cNvSpPr>
          <p:nvPr>
            <p:ph type="pic" idx="3"/>
          </p:nvPr>
        </p:nvSpPr>
        <p:spPr>
          <a:xfrm>
            <a:off x="4495975" y="1332650"/>
            <a:ext cx="153000" cy="153900"/>
          </a:xfrm>
          <a:prstGeom prst="rect">
            <a:avLst/>
          </a:prstGeom>
          <a:noFill/>
          <a:ln>
            <a:noFill/>
          </a:ln>
        </p:spPr>
      </p:sp>
      <p:pic>
        <p:nvPicPr>
          <p:cNvPr id="51" name="Google Shape;51;p8"/>
          <p:cNvPicPr preferRelativeResize="0"/>
          <p:nvPr/>
        </p:nvPicPr>
        <p:blipFill>
          <a:blip r:embed="rId2">
            <a:alphaModFix amt="61000"/>
          </a:blip>
          <a:stretch>
            <a:fillRect/>
          </a:stretch>
        </p:blipFill>
        <p:spPr>
          <a:xfrm>
            <a:off x="7274200" y="4853900"/>
            <a:ext cx="1458324" cy="1610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ation v2">
  <p:cSld name="CUSTOM_5_1">
    <p:spTree>
      <p:nvGrpSpPr>
        <p:cNvPr id="1" name="Shape 52"/>
        <p:cNvGrpSpPr/>
        <p:nvPr/>
      </p:nvGrpSpPr>
      <p:grpSpPr>
        <a:xfrm>
          <a:off x="0" y="0"/>
          <a:ext cx="0" cy="0"/>
          <a:chOff x="0" y="0"/>
          <a:chExt cx="0" cy="0"/>
        </a:xfrm>
      </p:grpSpPr>
      <p:sp>
        <p:nvSpPr>
          <p:cNvPr id="53" name="Google Shape;53;p9"/>
          <p:cNvSpPr>
            <a:spLocks noGrp="1"/>
          </p:cNvSpPr>
          <p:nvPr>
            <p:ph type="pic" idx="2"/>
          </p:nvPr>
        </p:nvSpPr>
        <p:spPr>
          <a:xfrm>
            <a:off x="0" y="-5925"/>
            <a:ext cx="9144000" cy="5143500"/>
          </a:xfrm>
          <a:prstGeom prst="rect">
            <a:avLst/>
          </a:prstGeom>
          <a:noFill/>
          <a:ln>
            <a:noFill/>
          </a:ln>
        </p:spPr>
      </p:sp>
      <p:sp>
        <p:nvSpPr>
          <p:cNvPr id="54" name="Google Shape;54;p9"/>
          <p:cNvSpPr txBox="1">
            <a:spLocks noGrp="1"/>
          </p:cNvSpPr>
          <p:nvPr>
            <p:ph type="title"/>
          </p:nvPr>
        </p:nvSpPr>
        <p:spPr>
          <a:xfrm>
            <a:off x="1761475" y="1709275"/>
            <a:ext cx="5695500" cy="1376700"/>
          </a:xfrm>
          <a:prstGeom prst="rect">
            <a:avLst/>
          </a:prstGeom>
          <a:noFill/>
          <a:ln>
            <a:noFill/>
          </a:ln>
        </p:spPr>
        <p:txBody>
          <a:bodyPr spcFirstLastPara="1" wrap="square" lIns="0" tIns="0" rIns="0" bIns="0" anchor="t" anchorCtr="0">
            <a:spAutoFit/>
          </a:bodyPr>
          <a:lstStyle>
            <a:lvl1pPr lvl="0"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1pPr>
            <a:lvl2pPr lvl="1"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2pPr>
            <a:lvl3pPr lvl="2"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3pPr>
            <a:lvl4pPr lvl="3"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4pPr>
            <a:lvl5pPr lvl="4"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5pPr>
            <a:lvl6pPr lvl="5"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6pPr>
            <a:lvl7pPr lvl="6"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7pPr>
            <a:lvl8pPr lvl="7"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8pPr>
            <a:lvl9pPr lvl="8" algn="ctr" rtl="0">
              <a:lnSpc>
                <a:spcPct val="115000"/>
              </a:lnSpc>
              <a:spcBef>
                <a:spcPts val="0"/>
              </a:spcBef>
              <a:spcAft>
                <a:spcPts val="0"/>
              </a:spcAft>
              <a:buClr>
                <a:schemeClr val="dk2"/>
              </a:buClr>
              <a:buSzPts val="1600"/>
              <a:buFont typeface="Avenir"/>
              <a:buNone/>
              <a:defRPr sz="1600" b="1">
                <a:solidFill>
                  <a:schemeClr val="dk2"/>
                </a:solidFill>
                <a:latin typeface="Avenir"/>
                <a:ea typeface="Avenir"/>
                <a:cs typeface="Avenir"/>
                <a:sym typeface="Avenir"/>
              </a:defRPr>
            </a:lvl9pPr>
          </a:lstStyle>
          <a:p>
            <a:endParaRPr/>
          </a:p>
        </p:txBody>
      </p:sp>
      <p:sp>
        <p:nvSpPr>
          <p:cNvPr id="55" name="Google Shape;55;p9"/>
          <p:cNvSpPr txBox="1">
            <a:spLocks noGrp="1"/>
          </p:cNvSpPr>
          <p:nvPr>
            <p:ph type="subTitle" idx="1"/>
          </p:nvPr>
        </p:nvSpPr>
        <p:spPr>
          <a:xfrm>
            <a:off x="2141275" y="3251500"/>
            <a:ext cx="4861500" cy="1182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algn="ctr" rtl="0">
              <a:spcBef>
                <a:spcPts val="0"/>
              </a:spcBef>
              <a:spcAft>
                <a:spcPts val="0"/>
              </a:spcAft>
              <a:buClr>
                <a:schemeClr val="dk2"/>
              </a:buClr>
              <a:buSzPts val="1000"/>
              <a:buNone/>
              <a:defRPr sz="1000">
                <a:solidFill>
                  <a:schemeClr val="dk2"/>
                </a:solidFill>
              </a:defRPr>
            </a:lvl2pPr>
            <a:lvl3pPr lvl="2" algn="ctr" rtl="0">
              <a:spcBef>
                <a:spcPts val="0"/>
              </a:spcBef>
              <a:spcAft>
                <a:spcPts val="0"/>
              </a:spcAft>
              <a:buClr>
                <a:schemeClr val="dk2"/>
              </a:buClr>
              <a:buSzPts val="1000"/>
              <a:buNone/>
              <a:defRPr sz="1000">
                <a:solidFill>
                  <a:schemeClr val="dk2"/>
                </a:solidFill>
              </a:defRPr>
            </a:lvl3pPr>
            <a:lvl4pPr lvl="3" algn="ctr" rtl="0">
              <a:spcBef>
                <a:spcPts val="0"/>
              </a:spcBef>
              <a:spcAft>
                <a:spcPts val="0"/>
              </a:spcAft>
              <a:buClr>
                <a:schemeClr val="dk2"/>
              </a:buClr>
              <a:buSzPts val="1000"/>
              <a:buNone/>
              <a:defRPr sz="1000">
                <a:solidFill>
                  <a:schemeClr val="dk2"/>
                </a:solidFill>
              </a:defRPr>
            </a:lvl4pPr>
            <a:lvl5pPr lvl="4" algn="ctr" rtl="0">
              <a:spcBef>
                <a:spcPts val="0"/>
              </a:spcBef>
              <a:spcAft>
                <a:spcPts val="0"/>
              </a:spcAft>
              <a:buClr>
                <a:schemeClr val="dk2"/>
              </a:buClr>
              <a:buSzPts val="1000"/>
              <a:buNone/>
              <a:defRPr sz="1000">
                <a:solidFill>
                  <a:schemeClr val="dk2"/>
                </a:solidFill>
              </a:defRPr>
            </a:lvl5pPr>
            <a:lvl6pPr lvl="5" algn="ctr" rtl="0">
              <a:spcBef>
                <a:spcPts val="0"/>
              </a:spcBef>
              <a:spcAft>
                <a:spcPts val="0"/>
              </a:spcAft>
              <a:buClr>
                <a:schemeClr val="dk2"/>
              </a:buClr>
              <a:buSzPts val="1000"/>
              <a:buNone/>
              <a:defRPr sz="1000">
                <a:solidFill>
                  <a:schemeClr val="dk2"/>
                </a:solidFill>
              </a:defRPr>
            </a:lvl6pPr>
            <a:lvl7pPr lvl="6" algn="ctr" rtl="0">
              <a:spcBef>
                <a:spcPts val="0"/>
              </a:spcBef>
              <a:spcAft>
                <a:spcPts val="0"/>
              </a:spcAft>
              <a:buClr>
                <a:schemeClr val="dk2"/>
              </a:buClr>
              <a:buSzPts val="1000"/>
              <a:buNone/>
              <a:defRPr sz="1000">
                <a:solidFill>
                  <a:schemeClr val="dk2"/>
                </a:solidFill>
              </a:defRPr>
            </a:lvl7pPr>
            <a:lvl8pPr lvl="7" algn="ctr" rtl="0">
              <a:spcBef>
                <a:spcPts val="0"/>
              </a:spcBef>
              <a:spcAft>
                <a:spcPts val="0"/>
              </a:spcAft>
              <a:buClr>
                <a:schemeClr val="dk2"/>
              </a:buClr>
              <a:buSzPts val="1000"/>
              <a:buNone/>
              <a:defRPr sz="1000">
                <a:solidFill>
                  <a:schemeClr val="dk2"/>
                </a:solidFill>
              </a:defRPr>
            </a:lvl8pPr>
            <a:lvl9pPr lvl="8" algn="ctr" rtl="0">
              <a:spcBef>
                <a:spcPts val="0"/>
              </a:spcBef>
              <a:spcAft>
                <a:spcPts val="0"/>
              </a:spcAft>
              <a:buClr>
                <a:schemeClr val="dk2"/>
              </a:buClr>
              <a:buSzPts val="1000"/>
              <a:buNone/>
              <a:defRPr sz="1000">
                <a:solidFill>
                  <a:schemeClr val="dk2"/>
                </a:solidFill>
              </a:defRPr>
            </a:lvl9pPr>
          </a:lstStyle>
          <a:p>
            <a:endParaRPr/>
          </a:p>
        </p:txBody>
      </p:sp>
      <p:sp>
        <p:nvSpPr>
          <p:cNvPr id="56" name="Google Shape;56;p9"/>
          <p:cNvSpPr>
            <a:spLocks noGrp="1"/>
          </p:cNvSpPr>
          <p:nvPr>
            <p:ph type="pic" idx="3"/>
          </p:nvPr>
        </p:nvSpPr>
        <p:spPr>
          <a:xfrm>
            <a:off x="3916425" y="3517325"/>
            <a:ext cx="1378200" cy="361800"/>
          </a:xfrm>
          <a:prstGeom prst="rect">
            <a:avLst/>
          </a:prstGeom>
          <a:noFill/>
          <a:ln>
            <a:noFill/>
          </a:ln>
        </p:spPr>
      </p:sp>
      <p:sp>
        <p:nvSpPr>
          <p:cNvPr id="57" name="Google Shape;57;p9"/>
          <p:cNvSpPr>
            <a:spLocks noGrp="1"/>
          </p:cNvSpPr>
          <p:nvPr>
            <p:ph type="pic" idx="4"/>
          </p:nvPr>
        </p:nvSpPr>
        <p:spPr>
          <a:xfrm>
            <a:off x="4495975" y="1332650"/>
            <a:ext cx="153000" cy="153900"/>
          </a:xfrm>
          <a:prstGeom prst="rect">
            <a:avLst/>
          </a:prstGeom>
          <a:noFill/>
          <a:ln>
            <a:noFill/>
          </a:ln>
        </p:spPr>
      </p:sp>
      <p:pic>
        <p:nvPicPr>
          <p:cNvPr id="58" name="Google Shape;58;p9"/>
          <p:cNvPicPr preferRelativeResize="0"/>
          <p:nvPr/>
        </p:nvPicPr>
        <p:blipFill>
          <a:blip r:embed="rId2">
            <a:alphaModFix amt="61000"/>
          </a:blip>
          <a:stretch>
            <a:fillRect/>
          </a:stretch>
        </p:blipFill>
        <p:spPr>
          <a:xfrm>
            <a:off x="7274200" y="4853900"/>
            <a:ext cx="1458324" cy="1610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 points / Left / Long Title">
  <p:cSld name="CUSTOM_1">
    <p:bg>
      <p:bgPr>
        <a:solidFill>
          <a:schemeClr val="accent3"/>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370868" y="367491"/>
            <a:ext cx="4169100" cy="1014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3200"/>
              <a:buFont typeface="Avenir"/>
              <a:buNone/>
              <a:defRPr sz="3200" b="1">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1"/>
          <p:cNvSpPr txBox="1">
            <a:spLocks noGrp="1"/>
          </p:cNvSpPr>
          <p:nvPr>
            <p:ph type="subTitle" idx="1"/>
          </p:nvPr>
        </p:nvSpPr>
        <p:spPr>
          <a:xfrm>
            <a:off x="370875" y="1553445"/>
            <a:ext cx="3712800" cy="21333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rgbClr val="1358DB"/>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a:endParaRPr/>
          </a:p>
        </p:txBody>
      </p:sp>
      <p:sp>
        <p:nvSpPr>
          <p:cNvPr id="65" name="Google Shape;65;p11"/>
          <p:cNvSpPr>
            <a:spLocks noGrp="1"/>
          </p:cNvSpPr>
          <p:nvPr>
            <p:ph type="pic" idx="2"/>
          </p:nvPr>
        </p:nvSpPr>
        <p:spPr>
          <a:xfrm>
            <a:off x="5229150" y="1067575"/>
            <a:ext cx="3549000" cy="3320100"/>
          </a:xfrm>
          <a:prstGeom prst="roundRect">
            <a:avLst>
              <a:gd name="adj" fmla="val 1767"/>
            </a:avLst>
          </a:prstGeom>
          <a:noFill/>
          <a:ln>
            <a:noFill/>
          </a:ln>
        </p:spPr>
      </p:sp>
      <p:sp>
        <p:nvSpPr>
          <p:cNvPr id="66" name="Google Shape;66;p11"/>
          <p:cNvSpPr txBox="1">
            <a:spLocks noGrp="1"/>
          </p:cNvSpPr>
          <p:nvPr>
            <p:ph type="subTitle" idx="3"/>
          </p:nvPr>
        </p:nvSpPr>
        <p:spPr>
          <a:xfrm>
            <a:off x="365750" y="1018175"/>
            <a:ext cx="4174200" cy="531000"/>
          </a:xfrm>
          <a:prstGeom prst="rect">
            <a:avLst/>
          </a:prstGeom>
          <a:noFill/>
          <a:ln>
            <a:noFill/>
          </a:ln>
        </p:spPr>
        <p:txBody>
          <a:bodyPr spcFirstLastPara="1" wrap="square" lIns="0" tIns="0" rIns="0" bIns="0" anchor="t" anchorCtr="0">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spcBef>
                <a:spcPts val="0"/>
              </a:spcBef>
              <a:spcAft>
                <a:spcPts val="0"/>
              </a:spcAft>
              <a:buSzPts val="1200"/>
              <a:buFont typeface="Nunito Sans"/>
              <a:buNone/>
              <a:defRPr sz="1200">
                <a:latin typeface="Nunito Sans"/>
                <a:ea typeface="Nunito Sans"/>
                <a:cs typeface="Nunito Sans"/>
                <a:sym typeface="Nunito Sans"/>
              </a:defRPr>
            </a:lvl2pPr>
            <a:lvl3pPr lvl="2" rtl="0">
              <a:spcBef>
                <a:spcPts val="0"/>
              </a:spcBef>
              <a:spcAft>
                <a:spcPts val="0"/>
              </a:spcAft>
              <a:buSzPts val="1200"/>
              <a:buFont typeface="Nunito Sans"/>
              <a:buNone/>
              <a:defRPr sz="1200">
                <a:latin typeface="Nunito Sans"/>
                <a:ea typeface="Nunito Sans"/>
                <a:cs typeface="Nunito Sans"/>
                <a:sym typeface="Nunito Sans"/>
              </a:defRPr>
            </a:lvl3pPr>
            <a:lvl4pPr lvl="3" rtl="0">
              <a:spcBef>
                <a:spcPts val="0"/>
              </a:spcBef>
              <a:spcAft>
                <a:spcPts val="0"/>
              </a:spcAft>
              <a:buSzPts val="1200"/>
              <a:buFont typeface="Nunito Sans"/>
              <a:buNone/>
              <a:defRPr sz="1200">
                <a:latin typeface="Nunito Sans"/>
                <a:ea typeface="Nunito Sans"/>
                <a:cs typeface="Nunito Sans"/>
                <a:sym typeface="Nunito Sans"/>
              </a:defRPr>
            </a:lvl4pPr>
            <a:lvl5pPr lvl="4" rtl="0">
              <a:spcBef>
                <a:spcPts val="0"/>
              </a:spcBef>
              <a:spcAft>
                <a:spcPts val="0"/>
              </a:spcAft>
              <a:buSzPts val="1200"/>
              <a:buFont typeface="Nunito Sans"/>
              <a:buNone/>
              <a:defRPr sz="1200">
                <a:latin typeface="Nunito Sans"/>
                <a:ea typeface="Nunito Sans"/>
                <a:cs typeface="Nunito Sans"/>
                <a:sym typeface="Nunito Sans"/>
              </a:defRPr>
            </a:lvl5pPr>
            <a:lvl6pPr lvl="5" rtl="0">
              <a:spcBef>
                <a:spcPts val="0"/>
              </a:spcBef>
              <a:spcAft>
                <a:spcPts val="0"/>
              </a:spcAft>
              <a:buSzPts val="1200"/>
              <a:buFont typeface="Nunito Sans"/>
              <a:buNone/>
              <a:defRPr sz="1200">
                <a:latin typeface="Nunito Sans"/>
                <a:ea typeface="Nunito Sans"/>
                <a:cs typeface="Nunito Sans"/>
                <a:sym typeface="Nunito Sans"/>
              </a:defRPr>
            </a:lvl6pPr>
            <a:lvl7pPr lvl="6" rtl="0">
              <a:spcBef>
                <a:spcPts val="0"/>
              </a:spcBef>
              <a:spcAft>
                <a:spcPts val="0"/>
              </a:spcAft>
              <a:buSzPts val="1200"/>
              <a:buFont typeface="Nunito Sans"/>
              <a:buNone/>
              <a:defRPr sz="1200">
                <a:latin typeface="Nunito Sans"/>
                <a:ea typeface="Nunito Sans"/>
                <a:cs typeface="Nunito Sans"/>
                <a:sym typeface="Nunito Sans"/>
              </a:defRPr>
            </a:lvl7pPr>
            <a:lvl8pPr lvl="7" rtl="0">
              <a:spcBef>
                <a:spcPts val="0"/>
              </a:spcBef>
              <a:spcAft>
                <a:spcPts val="0"/>
              </a:spcAft>
              <a:buSzPts val="1200"/>
              <a:buFont typeface="Nunito Sans"/>
              <a:buNone/>
              <a:defRPr sz="1200">
                <a:latin typeface="Nunito Sans"/>
                <a:ea typeface="Nunito Sans"/>
                <a:cs typeface="Nunito Sans"/>
                <a:sym typeface="Nunito Sans"/>
              </a:defRPr>
            </a:lvl8pPr>
            <a:lvl9pPr lvl="8" rtl="0">
              <a:spcBef>
                <a:spcPts val="0"/>
              </a:spcBef>
              <a:spcAft>
                <a:spcPts val="0"/>
              </a:spcAft>
              <a:buSzPts val="1200"/>
              <a:buFont typeface="Nunito Sans"/>
              <a:buNone/>
              <a:defRPr sz="1200">
                <a:latin typeface="Nunito Sans"/>
                <a:ea typeface="Nunito Sans"/>
                <a:cs typeface="Nunito Sans"/>
                <a:sym typeface="Nunito Sans"/>
              </a:defRPr>
            </a:lvl9pPr>
          </a:lstStyle>
          <a:p>
            <a:endParaRPr/>
          </a:p>
        </p:txBody>
      </p:sp>
    </p:spTree>
  </p:cSld>
  <p:clrMapOvr>
    <a:masterClrMapping/>
  </p:clrMapOvr>
  <p:extLst>
    <p:ext uri="{DCECCB84-F9BA-43D5-87BE-67443E8EF086}">
      <p15:sldGuideLst xmlns:p15="http://schemas.microsoft.com/office/powerpoint/2012/main">
        <p15:guide id="1" pos="230">
          <p15:clr>
            <a:srgbClr val="E46962"/>
          </p15:clr>
        </p15:guide>
        <p15:guide id="2" orient="horz" pos="230">
          <p15:clr>
            <a:srgbClr val="E46962"/>
          </p15:clr>
        </p15:guide>
        <p15:guide id="3" pos="2880">
          <p15:clr>
            <a:srgbClr val="E46962"/>
          </p15:clr>
        </p15:guide>
        <p15:guide id="4" orient="horz" pos="898">
          <p15:clr>
            <a:srgbClr val="E46962"/>
          </p15:clr>
        </p15:guide>
        <p15:guide id="5" pos="5502">
          <p15:clr>
            <a:srgbClr val="E46962"/>
          </p15:clr>
        </p15:guide>
        <p15:guide id="6" pos="2976">
          <p15:clr>
            <a:srgbClr val="E46962"/>
          </p15:clr>
        </p15:guide>
        <p15:guide id="7" orient="horz" pos="968">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6"/>
          <p:cNvSpPr/>
          <p:nvPr/>
        </p:nvSpPr>
        <p:spPr>
          <a:xfrm>
            <a:off x="0" y="1805601"/>
            <a:ext cx="9144000" cy="1587900"/>
          </a:xfrm>
          <a:prstGeom prst="rect">
            <a:avLst/>
          </a:prstGeom>
          <a:solidFill>
            <a:srgbClr val="FFC000">
              <a:alpha val="61176"/>
            </a:srgbClr>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200" b="0" i="0" u="none" strike="noStrike" cap="none" dirty="0">
              <a:solidFill>
                <a:schemeClr val="bg2"/>
              </a:solidFill>
              <a:latin typeface="Helvetica Neue"/>
              <a:ea typeface="Helvetica Neue"/>
              <a:cs typeface="Helvetica Neue"/>
              <a:sym typeface="Helvetica Neue"/>
            </a:endParaRPr>
          </a:p>
        </p:txBody>
      </p:sp>
      <p:sp>
        <p:nvSpPr>
          <p:cNvPr id="196" name="Google Shape;196;p26"/>
          <p:cNvSpPr txBox="1"/>
          <p:nvPr/>
        </p:nvSpPr>
        <p:spPr>
          <a:xfrm>
            <a:off x="4464975" y="2385600"/>
            <a:ext cx="4747498"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Proxima Nova"/>
                <a:ea typeface="Proxima Nova"/>
                <a:cs typeface="Proxima Nova"/>
                <a:sym typeface="Proxima Nova"/>
              </a:rPr>
              <a:t>Travelling Salesperson Problem</a:t>
            </a:r>
            <a:endParaRPr sz="2400" b="1" dirty="0">
              <a:latin typeface="Proxima Nova"/>
              <a:ea typeface="Proxima Nova"/>
              <a:cs typeface="Proxima Nova"/>
              <a:sym typeface="Proxima Nova"/>
            </a:endParaRPr>
          </a:p>
        </p:txBody>
      </p:sp>
      <p:sp>
        <p:nvSpPr>
          <p:cNvPr id="197" name="Google Shape;197;p26"/>
          <p:cNvSpPr txBox="1"/>
          <p:nvPr/>
        </p:nvSpPr>
        <p:spPr>
          <a:xfrm>
            <a:off x="4709174" y="3605881"/>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dirty="0">
                <a:latin typeface="Proxima Nova"/>
                <a:ea typeface="Proxima Nova"/>
                <a:cs typeface="Proxima Nova"/>
                <a:sym typeface="Proxima Nova"/>
              </a:rPr>
              <a:t>Emilia Lubanska</a:t>
            </a:r>
            <a:endParaRPr sz="900" dirty="0">
              <a:latin typeface="Proxima Nova"/>
              <a:ea typeface="Proxima Nova"/>
              <a:cs typeface="Proxima Nova"/>
              <a:sym typeface="Proxima Nova"/>
            </a:endParaRPr>
          </a:p>
        </p:txBody>
      </p:sp>
      <p:sp>
        <p:nvSpPr>
          <p:cNvPr id="198" name="Google Shape;198;p26"/>
          <p:cNvSpPr txBox="1"/>
          <p:nvPr/>
        </p:nvSpPr>
        <p:spPr>
          <a:xfrm>
            <a:off x="4709174" y="3982661"/>
            <a:ext cx="4259100" cy="1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900" dirty="0">
                <a:latin typeface="Proxima Nova"/>
                <a:ea typeface="Proxima Nova"/>
                <a:cs typeface="Proxima Nova"/>
                <a:sym typeface="Proxima Nova"/>
              </a:rPr>
              <a:t>Artificial Intelligence course</a:t>
            </a:r>
            <a:endParaRPr sz="900" dirty="0">
              <a:latin typeface="Proxima Nova"/>
              <a:ea typeface="Proxima Nova"/>
              <a:cs typeface="Proxima Nova"/>
              <a:sym typeface="Proxima Nova"/>
            </a:endParaRPr>
          </a:p>
        </p:txBody>
      </p:sp>
      <p:pic>
        <p:nvPicPr>
          <p:cNvPr id="12" name="Picture 11">
            <a:extLst>
              <a:ext uri="{FF2B5EF4-FFF2-40B4-BE49-F238E27FC236}">
                <a16:creationId xmlns:a16="http://schemas.microsoft.com/office/drawing/2014/main" id="{0F0738E9-BFF3-EF5C-21AD-DE933DBED333}"/>
              </a:ext>
            </a:extLst>
          </p:cNvPr>
          <p:cNvPicPr>
            <a:picLocks noChangeAspect="1"/>
          </p:cNvPicPr>
          <p:nvPr/>
        </p:nvPicPr>
        <p:blipFill>
          <a:blip r:embed="rId3"/>
          <a:stretch>
            <a:fillRect/>
          </a:stretch>
        </p:blipFill>
        <p:spPr>
          <a:xfrm>
            <a:off x="0" y="0"/>
            <a:ext cx="430876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C975F8A7-5955-69DB-04CF-6246E25483D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95521D5-5FC3-ED06-B7E0-463B20CDEC6A}"/>
              </a:ext>
            </a:extLst>
          </p:cNvPr>
          <p:cNvPicPr>
            <a:picLocks noChangeAspect="1"/>
          </p:cNvPicPr>
          <p:nvPr/>
        </p:nvPicPr>
        <p:blipFill>
          <a:blip r:embed="rId3"/>
          <a:stretch>
            <a:fillRect/>
          </a:stretch>
        </p:blipFill>
        <p:spPr>
          <a:xfrm>
            <a:off x="1708387" y="462621"/>
            <a:ext cx="5288159" cy="4113013"/>
          </a:xfrm>
          <a:prstGeom prst="rect">
            <a:avLst/>
          </a:prstGeom>
        </p:spPr>
      </p:pic>
    </p:spTree>
    <p:extLst>
      <p:ext uri="{BB962C8B-B14F-4D97-AF65-F5344CB8AC3E}">
        <p14:creationId xmlns:p14="http://schemas.microsoft.com/office/powerpoint/2010/main" val="3117420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370868" y="367491"/>
            <a:ext cx="4169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Problem Space</a:t>
            </a:r>
            <a:endParaRPr/>
          </a:p>
        </p:txBody>
      </p:sp>
      <p:sp>
        <p:nvSpPr>
          <p:cNvPr id="206" name="Google Shape;206;p27"/>
          <p:cNvSpPr txBox="1">
            <a:spLocks noGrp="1"/>
          </p:cNvSpPr>
          <p:nvPr>
            <p:ph type="subTitle" idx="1"/>
          </p:nvPr>
        </p:nvSpPr>
        <p:spPr>
          <a:xfrm>
            <a:off x="361835" y="1190374"/>
            <a:ext cx="8356266" cy="1003352"/>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en-US" b="1" dirty="0"/>
              <a:t>The Travelling Salesperson Problem (TSP) </a:t>
            </a:r>
            <a:r>
              <a:rPr lang="en-US" dirty="0"/>
              <a:t>is a classic optimization challenge in which a salesperson must visit a series of cities, each exactly once, and return to the starting point while minimizing the total distance traveled. This project focuses on a real-world application of the TSP in Southern Ontario, where a salesperson must visit the 10 largest cities, starting and ending in Toronto, using AI tools to optimize the route for minimum travel time or distance.</a:t>
            </a:r>
            <a:endParaRPr dirty="0"/>
          </a:p>
        </p:txBody>
      </p:sp>
      <p:sp>
        <p:nvSpPr>
          <p:cNvPr id="5" name="TextBox 4">
            <a:extLst>
              <a:ext uri="{FF2B5EF4-FFF2-40B4-BE49-F238E27FC236}">
                <a16:creationId xmlns:a16="http://schemas.microsoft.com/office/drawing/2014/main" id="{DBB940CC-621E-40BC-14DF-7F9BF0527EA1}"/>
              </a:ext>
            </a:extLst>
          </p:cNvPr>
          <p:cNvSpPr txBox="1"/>
          <p:nvPr/>
        </p:nvSpPr>
        <p:spPr>
          <a:xfrm>
            <a:off x="361835" y="2147018"/>
            <a:ext cx="8257730" cy="84946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spcAft>
                <a:spcPts val="1200"/>
              </a:spcAft>
              <a:buClr>
                <a:srgbClr val="1358DB"/>
              </a:buClr>
              <a:buSzPts val="1200"/>
              <a:buFont typeface="Nunito Sans"/>
              <a:buNone/>
              <a:defRPr sz="1200">
                <a:solidFill>
                  <a:schemeClr val="dk1"/>
                </a:solidFill>
                <a:latin typeface="Nunito Sans"/>
                <a:ea typeface="Nunito Sans"/>
                <a:cs typeface="Nunito Sans"/>
                <a:sym typeface="Nunito Sans"/>
              </a:defRPr>
            </a:lvl1pPr>
            <a:lvl2pPr>
              <a:lnSpc>
                <a:spcPct val="115000"/>
              </a:lnSpc>
              <a:spcBef>
                <a:spcPts val="1200"/>
              </a:spcBef>
              <a:buClr>
                <a:srgbClr val="1358DB"/>
              </a:buClr>
              <a:buSzPts val="1200"/>
              <a:buChar char="□"/>
              <a:defRPr sz="1200">
                <a:solidFill>
                  <a:schemeClr val="dk1"/>
                </a:solidFill>
                <a:latin typeface="Nunito Sans"/>
                <a:ea typeface="Nunito Sans"/>
                <a:cs typeface="Nunito Sans"/>
                <a:sym typeface="Nunito Sans"/>
              </a:defRPr>
            </a:lvl2pPr>
            <a:lvl3pPr>
              <a:lnSpc>
                <a:spcPct val="115000"/>
              </a:lnSpc>
              <a:spcBef>
                <a:spcPts val="1200"/>
              </a:spcBef>
              <a:buSzPts val="1400"/>
              <a:buChar char="■"/>
            </a:lvl3pPr>
            <a:lvl4pPr>
              <a:lnSpc>
                <a:spcPct val="115000"/>
              </a:lnSpc>
              <a:spcBef>
                <a:spcPts val="1200"/>
              </a:spcBef>
              <a:buSzPts val="1400"/>
              <a:buChar char="●"/>
            </a:lvl4pPr>
            <a:lvl5pPr>
              <a:lnSpc>
                <a:spcPct val="115000"/>
              </a:lnSpc>
              <a:spcBef>
                <a:spcPts val="1200"/>
              </a:spcBef>
              <a:buSzPts val="1400"/>
              <a:buChar char="○"/>
            </a:lvl5pPr>
            <a:lvl6pPr>
              <a:lnSpc>
                <a:spcPct val="115000"/>
              </a:lnSpc>
              <a:spcBef>
                <a:spcPts val="1200"/>
              </a:spcBef>
              <a:buSzPts val="1400"/>
              <a:buChar char="■"/>
            </a:lvl6pPr>
            <a:lvl7pPr>
              <a:lnSpc>
                <a:spcPct val="115000"/>
              </a:lnSpc>
              <a:spcBef>
                <a:spcPts val="1200"/>
              </a:spcBef>
              <a:buSzPts val="1400"/>
              <a:buChar char="●"/>
            </a:lvl7pPr>
            <a:lvl8pPr>
              <a:lnSpc>
                <a:spcPct val="115000"/>
              </a:lnSpc>
              <a:spcBef>
                <a:spcPts val="1200"/>
              </a:spcBef>
              <a:buSzPts val="1400"/>
              <a:buChar char="○"/>
            </a:lvl8pPr>
            <a:lvl9pPr>
              <a:lnSpc>
                <a:spcPct val="115000"/>
              </a:lnSpc>
              <a:spcBef>
                <a:spcPts val="1200"/>
              </a:spcBef>
              <a:spcAft>
                <a:spcPts val="1200"/>
              </a:spcAft>
              <a:buSzPts val="1400"/>
              <a:buChar char="■"/>
            </a:lvl9pPr>
          </a:lstStyle>
          <a:p>
            <a:pPr>
              <a:spcAft>
                <a:spcPts val="0"/>
              </a:spcAft>
            </a:pPr>
            <a:r>
              <a:rPr lang="en-US" b="1" dirty="0"/>
              <a:t>Key Goals</a:t>
            </a:r>
            <a:r>
              <a:rPr lang="en-US" dirty="0"/>
              <a:t>:</a:t>
            </a:r>
          </a:p>
          <a:p>
            <a:pPr marL="171450" indent="-171450">
              <a:spcAft>
                <a:spcPts val="0"/>
              </a:spcAft>
              <a:buFont typeface="Arial" panose="020B0604020202020204" pitchFamily="34" charset="0"/>
              <a:buChar char="•"/>
            </a:pPr>
            <a:r>
              <a:rPr lang="en-US" dirty="0"/>
              <a:t>To create an optimized route for a salesperson who needs to visit the 10 largest cities in Southern Ontario by car within one week (5 business days).</a:t>
            </a:r>
          </a:p>
          <a:p>
            <a:pPr marL="171450" indent="-171450">
              <a:spcAft>
                <a:spcPts val="0"/>
              </a:spcAft>
              <a:buFont typeface="Arial" panose="020B0604020202020204" pitchFamily="34" charset="0"/>
              <a:buChar char="•"/>
            </a:pPr>
            <a:r>
              <a:rPr lang="en-US" dirty="0"/>
              <a:t>To minimize total travel distance or time while ensuring the salesperson starts and ends in Toronto.</a:t>
            </a:r>
          </a:p>
        </p:txBody>
      </p:sp>
      <p:sp>
        <p:nvSpPr>
          <p:cNvPr id="7" name="TextBox 6">
            <a:extLst>
              <a:ext uri="{FF2B5EF4-FFF2-40B4-BE49-F238E27FC236}">
                <a16:creationId xmlns:a16="http://schemas.microsoft.com/office/drawing/2014/main" id="{F8D5B0DC-D2D1-5CE5-7E7F-3DC4848C1B6E}"/>
              </a:ext>
            </a:extLst>
          </p:cNvPr>
          <p:cNvSpPr txBox="1"/>
          <p:nvPr/>
        </p:nvSpPr>
        <p:spPr>
          <a:xfrm>
            <a:off x="376514" y="3250127"/>
            <a:ext cx="8491818" cy="148656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1pPr marL="0" indent="0">
              <a:lnSpc>
                <a:spcPct val="115000"/>
              </a:lnSpc>
              <a:spcAft>
                <a:spcPts val="1200"/>
              </a:spcAft>
              <a:buClr>
                <a:srgbClr val="1358DB"/>
              </a:buClr>
              <a:buSzPts val="1200"/>
              <a:buFont typeface="Nunito Sans"/>
              <a:buNone/>
              <a:defRPr sz="1200">
                <a:solidFill>
                  <a:schemeClr val="dk1"/>
                </a:solidFill>
                <a:latin typeface="Nunito Sans"/>
                <a:ea typeface="Nunito Sans"/>
                <a:cs typeface="Nunito Sans"/>
              </a:defRPr>
            </a:lvl1pPr>
            <a:lvl2pPr>
              <a:lnSpc>
                <a:spcPct val="115000"/>
              </a:lnSpc>
              <a:spcBef>
                <a:spcPts val="1200"/>
              </a:spcBef>
              <a:buClr>
                <a:srgbClr val="1358DB"/>
              </a:buClr>
              <a:buSzPts val="1200"/>
              <a:buChar char="□"/>
              <a:defRPr sz="1200">
                <a:solidFill>
                  <a:schemeClr val="dk1"/>
                </a:solidFill>
                <a:latin typeface="Nunito Sans"/>
                <a:ea typeface="Nunito Sans"/>
                <a:cs typeface="Nunito Sans"/>
              </a:defRPr>
            </a:lvl2pPr>
            <a:lvl3pPr>
              <a:lnSpc>
                <a:spcPct val="115000"/>
              </a:lnSpc>
              <a:spcBef>
                <a:spcPts val="1200"/>
              </a:spcBef>
              <a:buSzPts val="1400"/>
              <a:buChar char="■"/>
            </a:lvl3pPr>
            <a:lvl4pPr>
              <a:lnSpc>
                <a:spcPct val="115000"/>
              </a:lnSpc>
              <a:spcBef>
                <a:spcPts val="1200"/>
              </a:spcBef>
              <a:buSzPts val="1400"/>
              <a:buChar char="●"/>
            </a:lvl4pPr>
            <a:lvl5pPr>
              <a:lnSpc>
                <a:spcPct val="115000"/>
              </a:lnSpc>
              <a:spcBef>
                <a:spcPts val="1200"/>
              </a:spcBef>
              <a:buSzPts val="1400"/>
              <a:buChar char="○"/>
            </a:lvl5pPr>
            <a:lvl6pPr>
              <a:lnSpc>
                <a:spcPct val="115000"/>
              </a:lnSpc>
              <a:spcBef>
                <a:spcPts val="1200"/>
              </a:spcBef>
              <a:buSzPts val="1400"/>
              <a:buChar char="■"/>
            </a:lvl6pPr>
            <a:lvl7pPr>
              <a:lnSpc>
                <a:spcPct val="115000"/>
              </a:lnSpc>
              <a:spcBef>
                <a:spcPts val="1200"/>
              </a:spcBef>
              <a:buSzPts val="1400"/>
              <a:buChar char="●"/>
            </a:lvl7pPr>
            <a:lvl8pPr>
              <a:lnSpc>
                <a:spcPct val="115000"/>
              </a:lnSpc>
              <a:spcBef>
                <a:spcPts val="1200"/>
              </a:spcBef>
              <a:buSzPts val="1400"/>
              <a:buChar char="○"/>
            </a:lvl8pPr>
            <a:lvl9pPr>
              <a:lnSpc>
                <a:spcPct val="115000"/>
              </a:lnSpc>
              <a:spcBef>
                <a:spcPts val="1200"/>
              </a:spcBef>
              <a:spcAft>
                <a:spcPts val="1200"/>
              </a:spcAft>
              <a:buSzPts val="1400"/>
              <a:buChar char="■"/>
            </a:lvl9pPr>
          </a:lstStyle>
          <a:p>
            <a:pPr>
              <a:spcAft>
                <a:spcPts val="0"/>
              </a:spcAft>
            </a:pPr>
            <a:r>
              <a:rPr lang="en-US" b="1" dirty="0"/>
              <a:t>Constraints</a:t>
            </a:r>
            <a:r>
              <a:rPr lang="en-US" dirty="0"/>
              <a:t>:</a:t>
            </a:r>
          </a:p>
          <a:p>
            <a:pPr marL="171450" indent="-171450">
              <a:spcAft>
                <a:spcPts val="0"/>
              </a:spcAft>
              <a:buFont typeface="Arial" panose="020B0604020202020204" pitchFamily="34" charset="0"/>
              <a:buChar char="•"/>
            </a:pPr>
            <a:r>
              <a:rPr lang="en-US" dirty="0"/>
              <a:t>Timeframe: The salesperson has one week (7 days) to complete the journey, implying a need for overnight stops and an efficient daily schedule.</a:t>
            </a:r>
          </a:p>
          <a:p>
            <a:pPr marL="171450" indent="-171450">
              <a:spcAft>
                <a:spcPts val="0"/>
              </a:spcAft>
              <a:buFont typeface="Arial" panose="020B0604020202020204" pitchFamily="34" charset="0"/>
              <a:buChar char="•"/>
            </a:pPr>
            <a:r>
              <a:rPr lang="en-US" dirty="0"/>
              <a:t>Start/End Point: Toronto serves as both the start and end city.</a:t>
            </a:r>
          </a:p>
          <a:p>
            <a:pPr marL="171450" indent="-171450">
              <a:spcAft>
                <a:spcPts val="0"/>
              </a:spcAft>
              <a:buFont typeface="Arial" panose="020B0604020202020204" pitchFamily="34" charset="0"/>
              <a:buChar char="•"/>
            </a:pPr>
            <a:r>
              <a:rPr lang="en-US" dirty="0"/>
              <a:t>Driving Mode: The journey is conducted by car, so travel distances between cities must account for real-world road networks and traffic conditions.</a:t>
            </a:r>
          </a:p>
          <a:p>
            <a:pPr marL="171450" indent="-171450">
              <a:spcAft>
                <a:spcPts val="0"/>
              </a:spcAft>
              <a:buFont typeface="Arial" panose="020B0604020202020204" pitchFamily="34" charset="0"/>
              <a:buChar char="•"/>
            </a:pPr>
            <a:r>
              <a:rPr lang="en-US" dirty="0"/>
              <a:t>City Order: The salesperson must visit each city exactly once before returning to Toronto.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70868" y="367491"/>
            <a:ext cx="4169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Tools Used</a:t>
            </a:r>
            <a:endParaRPr/>
          </a:p>
        </p:txBody>
      </p:sp>
      <p:sp>
        <p:nvSpPr>
          <p:cNvPr id="212" name="Google Shape;212;p28"/>
          <p:cNvSpPr txBox="1">
            <a:spLocks noGrp="1"/>
          </p:cNvSpPr>
          <p:nvPr>
            <p:ph type="subTitle" idx="1"/>
          </p:nvPr>
        </p:nvSpPr>
        <p:spPr>
          <a:xfrm>
            <a:off x="3287237" y="1300422"/>
            <a:ext cx="3712800" cy="338554"/>
          </a:xfrm>
          <a:prstGeom prst="rect">
            <a:avLst/>
          </a:prstGeom>
          <a:noFill/>
        </p:spPr>
        <p:txBody>
          <a:bodyPr wrap="square">
            <a:spAutoFit/>
          </a:bodyPr>
          <a:lstStyle/>
          <a:p>
            <a:pPr>
              <a:lnSpc>
                <a:spcPct val="100000"/>
              </a:lnSpc>
              <a:spcAft>
                <a:spcPts val="1200"/>
              </a:spcAft>
              <a:buClr>
                <a:srgbClr val="000000"/>
              </a:buClr>
              <a:buNone/>
            </a:pPr>
            <a:r>
              <a:rPr lang="en" dirty="0">
                <a:solidFill>
                  <a:srgbClr val="000000"/>
                </a:solidFill>
                <a:latin typeface="Arial"/>
                <a:cs typeface="Arial"/>
                <a:sym typeface="Arial"/>
              </a:rPr>
              <a:t>ChatGPT (data set generation, Python code)</a:t>
            </a:r>
          </a:p>
        </p:txBody>
      </p:sp>
      <p:pic>
        <p:nvPicPr>
          <p:cNvPr id="1026" name="Picture 2" descr="Image result for chatgpt logo">
            <a:extLst>
              <a:ext uri="{FF2B5EF4-FFF2-40B4-BE49-F238E27FC236}">
                <a16:creationId xmlns:a16="http://schemas.microsoft.com/office/drawing/2014/main" id="{EF0607B4-286A-9669-294F-53CE3E6A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314" y="1065217"/>
            <a:ext cx="883584" cy="935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designer logo">
            <a:extLst>
              <a:ext uri="{FF2B5EF4-FFF2-40B4-BE49-F238E27FC236}">
                <a16:creationId xmlns:a16="http://schemas.microsoft.com/office/drawing/2014/main" id="{2A88123D-B215-DC8E-DCC3-8B4FEF943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314" y="2132977"/>
            <a:ext cx="883584" cy="9817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80BBA02-B569-5384-8140-4FB9D829E954}"/>
              </a:ext>
            </a:extLst>
          </p:cNvPr>
          <p:cNvPicPr>
            <a:picLocks noChangeAspect="1"/>
          </p:cNvPicPr>
          <p:nvPr/>
        </p:nvPicPr>
        <p:blipFill>
          <a:blip r:embed="rId5"/>
          <a:stretch>
            <a:fillRect/>
          </a:stretch>
        </p:blipFill>
        <p:spPr>
          <a:xfrm>
            <a:off x="1276396" y="3516688"/>
            <a:ext cx="1514686" cy="457264"/>
          </a:xfrm>
          <a:prstGeom prst="rect">
            <a:avLst/>
          </a:prstGeom>
        </p:spPr>
      </p:pic>
      <p:pic>
        <p:nvPicPr>
          <p:cNvPr id="5" name="Picture 4">
            <a:extLst>
              <a:ext uri="{FF2B5EF4-FFF2-40B4-BE49-F238E27FC236}">
                <a16:creationId xmlns:a16="http://schemas.microsoft.com/office/drawing/2014/main" id="{E70BB2FD-27AE-4958-DBF7-F245E55E9F29}"/>
              </a:ext>
            </a:extLst>
          </p:cNvPr>
          <p:cNvPicPr>
            <a:picLocks noChangeAspect="1"/>
          </p:cNvPicPr>
          <p:nvPr/>
        </p:nvPicPr>
        <p:blipFill>
          <a:blip r:embed="rId6"/>
          <a:stretch>
            <a:fillRect/>
          </a:stretch>
        </p:blipFill>
        <p:spPr>
          <a:xfrm>
            <a:off x="1441947" y="4375903"/>
            <a:ext cx="1200318" cy="400106"/>
          </a:xfrm>
          <a:prstGeom prst="rect">
            <a:avLst/>
          </a:prstGeom>
        </p:spPr>
      </p:pic>
      <p:sp>
        <p:nvSpPr>
          <p:cNvPr id="7" name="TextBox 6">
            <a:extLst>
              <a:ext uri="{FF2B5EF4-FFF2-40B4-BE49-F238E27FC236}">
                <a16:creationId xmlns:a16="http://schemas.microsoft.com/office/drawing/2014/main" id="{11418188-9AC1-235F-7A54-8B384BF3D571}"/>
              </a:ext>
            </a:extLst>
          </p:cNvPr>
          <p:cNvSpPr txBox="1"/>
          <p:nvPr/>
        </p:nvSpPr>
        <p:spPr>
          <a:xfrm>
            <a:off x="3295604" y="3468321"/>
            <a:ext cx="4572000" cy="276999"/>
          </a:xfrm>
          <a:prstGeom prst="rect">
            <a:avLst/>
          </a:prstGeom>
          <a:noFill/>
        </p:spPr>
        <p:txBody>
          <a:bodyPr wrap="square">
            <a:spAutoFit/>
          </a:bodyPr>
          <a:lstStyle/>
          <a:p>
            <a:pPr marL="0" lvl="0" indent="0" algn="l" rtl="0">
              <a:spcBef>
                <a:spcPts val="0"/>
              </a:spcBef>
              <a:spcAft>
                <a:spcPts val="1200"/>
              </a:spcAft>
              <a:buNone/>
            </a:pPr>
            <a:r>
              <a:rPr lang="en" sz="1200" dirty="0"/>
              <a:t>Microsoft Designer (image creation)</a:t>
            </a:r>
          </a:p>
        </p:txBody>
      </p:sp>
      <p:sp>
        <p:nvSpPr>
          <p:cNvPr id="9" name="TextBox 8">
            <a:extLst>
              <a:ext uri="{FF2B5EF4-FFF2-40B4-BE49-F238E27FC236}">
                <a16:creationId xmlns:a16="http://schemas.microsoft.com/office/drawing/2014/main" id="{017387F3-43AF-4764-9E79-A3D10476F9A6}"/>
              </a:ext>
            </a:extLst>
          </p:cNvPr>
          <p:cNvSpPr txBox="1"/>
          <p:nvPr/>
        </p:nvSpPr>
        <p:spPr>
          <a:xfrm>
            <a:off x="3287237" y="2433250"/>
            <a:ext cx="4572000" cy="276999"/>
          </a:xfrm>
          <a:prstGeom prst="rect">
            <a:avLst/>
          </a:prstGeom>
          <a:noFill/>
        </p:spPr>
        <p:txBody>
          <a:bodyPr wrap="square">
            <a:spAutoFit/>
          </a:bodyPr>
          <a:lstStyle/>
          <a:p>
            <a:pPr marL="0" lvl="0" indent="0" algn="l" rtl="0">
              <a:spcBef>
                <a:spcPts val="0"/>
              </a:spcBef>
              <a:spcAft>
                <a:spcPts val="1200"/>
              </a:spcAft>
              <a:buNone/>
            </a:pPr>
            <a:r>
              <a:rPr lang="en" sz="1200" dirty="0"/>
              <a:t>Adobe FireFly (image creation)</a:t>
            </a:r>
          </a:p>
        </p:txBody>
      </p:sp>
      <p:sp>
        <p:nvSpPr>
          <p:cNvPr id="11" name="TextBox 10">
            <a:extLst>
              <a:ext uri="{FF2B5EF4-FFF2-40B4-BE49-F238E27FC236}">
                <a16:creationId xmlns:a16="http://schemas.microsoft.com/office/drawing/2014/main" id="{6E303CC0-BEBD-8C64-6271-2E518FF0D190}"/>
              </a:ext>
            </a:extLst>
          </p:cNvPr>
          <p:cNvSpPr txBox="1"/>
          <p:nvPr/>
        </p:nvSpPr>
        <p:spPr>
          <a:xfrm>
            <a:off x="3287237" y="4422067"/>
            <a:ext cx="4572000" cy="276999"/>
          </a:xfrm>
          <a:prstGeom prst="rect">
            <a:avLst/>
          </a:prstGeom>
          <a:noFill/>
        </p:spPr>
        <p:txBody>
          <a:bodyPr wrap="square">
            <a:spAutoFit/>
          </a:bodyPr>
          <a:lstStyle/>
          <a:p>
            <a:pPr marL="0" lvl="0" indent="0" algn="l" rtl="0">
              <a:spcBef>
                <a:spcPts val="0"/>
              </a:spcBef>
              <a:spcAft>
                <a:spcPts val="1200"/>
              </a:spcAft>
              <a:buNone/>
            </a:pPr>
            <a:r>
              <a:rPr lang="en" sz="1200" dirty="0"/>
              <a:t>NotebookLM (documents and articles 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370868" y="367491"/>
            <a:ext cx="4169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dirty="0"/>
              <a:t>Successful Prompts</a:t>
            </a:r>
            <a:endParaRPr dirty="0"/>
          </a:p>
        </p:txBody>
      </p:sp>
      <p:sp>
        <p:nvSpPr>
          <p:cNvPr id="218" name="Google Shape;218;p29"/>
          <p:cNvSpPr txBox="1">
            <a:spLocks noGrp="1"/>
          </p:cNvSpPr>
          <p:nvPr>
            <p:ph type="subTitle" idx="1"/>
          </p:nvPr>
        </p:nvSpPr>
        <p:spPr>
          <a:xfrm>
            <a:off x="289111" y="1212189"/>
            <a:ext cx="5008116" cy="389337"/>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100" dirty="0"/>
              <a:t>Can you please generate prompt for chat GPT to generate data sets of 10 big box stores in top 10 biggest cities in Southern </a:t>
            </a:r>
            <a:r>
              <a:rPr lang="en-US" sz="1050" dirty="0"/>
              <a:t>Ontario</a:t>
            </a:r>
            <a:r>
              <a:rPr lang="en-US" sz="1100" dirty="0"/>
              <a:t>.</a:t>
            </a:r>
            <a:endParaRPr sz="1100" dirty="0"/>
          </a:p>
        </p:txBody>
      </p:sp>
      <p:sp>
        <p:nvSpPr>
          <p:cNvPr id="2" name="Arrow: Right 1">
            <a:extLst>
              <a:ext uri="{FF2B5EF4-FFF2-40B4-BE49-F238E27FC236}">
                <a16:creationId xmlns:a16="http://schemas.microsoft.com/office/drawing/2014/main" id="{29D2389D-EA2D-469D-01EB-9D9FD092AF15}"/>
              </a:ext>
            </a:extLst>
          </p:cNvPr>
          <p:cNvSpPr/>
          <p:nvPr/>
        </p:nvSpPr>
        <p:spPr>
          <a:xfrm rot="5400000">
            <a:off x="1610285" y="1932187"/>
            <a:ext cx="329454" cy="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D4E74803-AAD9-871B-CB72-19DB2C32F970}"/>
              </a:ext>
            </a:extLst>
          </p:cNvPr>
          <p:cNvSpPr txBox="1"/>
          <p:nvPr/>
        </p:nvSpPr>
        <p:spPr>
          <a:xfrm>
            <a:off x="289111" y="2351792"/>
            <a:ext cx="3227296" cy="241566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0" indent="0">
              <a:lnSpc>
                <a:spcPct val="115000"/>
              </a:lnSpc>
              <a:buClr>
                <a:srgbClr val="1358DB"/>
              </a:buClr>
              <a:buSzPts val="1200"/>
              <a:buFont typeface="Nunito Sans"/>
              <a:buNone/>
              <a:defRPr sz="1200">
                <a:solidFill>
                  <a:schemeClr val="dk1"/>
                </a:solidFill>
                <a:latin typeface="Nunito Sans"/>
                <a:ea typeface="Nunito Sans"/>
                <a:cs typeface="Nunito Sans"/>
                <a:sym typeface="Nunito Sans"/>
              </a:defRPr>
            </a:lvl1pPr>
            <a:lvl2pPr>
              <a:lnSpc>
                <a:spcPct val="115000"/>
              </a:lnSpc>
              <a:spcBef>
                <a:spcPts val="1200"/>
              </a:spcBef>
              <a:buClr>
                <a:srgbClr val="1358DB"/>
              </a:buClr>
              <a:buSzPts val="1200"/>
              <a:buChar char="□"/>
              <a:defRPr sz="1200">
                <a:solidFill>
                  <a:schemeClr val="dk1"/>
                </a:solidFill>
                <a:latin typeface="Nunito Sans"/>
                <a:ea typeface="Nunito Sans"/>
                <a:cs typeface="Nunito Sans"/>
                <a:sym typeface="Nunito Sans"/>
              </a:defRPr>
            </a:lvl2pPr>
            <a:lvl3pPr>
              <a:lnSpc>
                <a:spcPct val="115000"/>
              </a:lnSpc>
              <a:spcBef>
                <a:spcPts val="1200"/>
              </a:spcBef>
              <a:buSzPts val="1400"/>
              <a:buChar char="■"/>
            </a:lvl3pPr>
            <a:lvl4pPr>
              <a:lnSpc>
                <a:spcPct val="115000"/>
              </a:lnSpc>
              <a:spcBef>
                <a:spcPts val="1200"/>
              </a:spcBef>
              <a:buSzPts val="1400"/>
              <a:buChar char="●"/>
            </a:lvl4pPr>
            <a:lvl5pPr>
              <a:lnSpc>
                <a:spcPct val="115000"/>
              </a:lnSpc>
              <a:spcBef>
                <a:spcPts val="1200"/>
              </a:spcBef>
              <a:buSzPts val="1400"/>
              <a:buChar char="○"/>
            </a:lvl5pPr>
            <a:lvl6pPr>
              <a:lnSpc>
                <a:spcPct val="115000"/>
              </a:lnSpc>
              <a:spcBef>
                <a:spcPts val="1200"/>
              </a:spcBef>
              <a:buSzPts val="1400"/>
              <a:buChar char="■"/>
            </a:lvl6pPr>
            <a:lvl7pPr>
              <a:lnSpc>
                <a:spcPct val="115000"/>
              </a:lnSpc>
              <a:spcBef>
                <a:spcPts val="1200"/>
              </a:spcBef>
              <a:buSzPts val="1400"/>
              <a:buChar char="●"/>
            </a:lvl7pPr>
            <a:lvl8pPr>
              <a:lnSpc>
                <a:spcPct val="115000"/>
              </a:lnSpc>
              <a:spcBef>
                <a:spcPts val="1200"/>
              </a:spcBef>
              <a:buSzPts val="1400"/>
              <a:buChar char="○"/>
            </a:lvl8pPr>
            <a:lvl9pPr>
              <a:lnSpc>
                <a:spcPct val="115000"/>
              </a:lnSpc>
              <a:spcBef>
                <a:spcPts val="1200"/>
              </a:spcBef>
              <a:spcAft>
                <a:spcPts val="1200"/>
              </a:spcAft>
              <a:buSzPts val="1400"/>
              <a:buChar char="■"/>
            </a:lvl9pPr>
          </a:lstStyle>
          <a:p>
            <a:r>
              <a:rPr lang="en-US" sz="1050" dirty="0"/>
              <a:t>Generate a dataset of 10 big box retail stores in the 10 largest cities in Southern Ontario. Each row of the dataset should include the following information:</a:t>
            </a:r>
          </a:p>
          <a:p>
            <a:r>
              <a:rPr lang="en-US" sz="1050" dirty="0"/>
              <a:t>City Name</a:t>
            </a:r>
          </a:p>
          <a:p>
            <a:r>
              <a:rPr lang="en-US" sz="1050" dirty="0"/>
              <a:t>Store Name</a:t>
            </a:r>
          </a:p>
          <a:p>
            <a:r>
              <a:rPr lang="en-US" sz="1050" dirty="0"/>
              <a:t>Store Address</a:t>
            </a:r>
          </a:p>
          <a:p>
            <a:r>
              <a:rPr lang="en-US" sz="1050" dirty="0"/>
              <a:t>Postal Code</a:t>
            </a:r>
          </a:p>
          <a:p>
            <a:r>
              <a:rPr lang="en-US" sz="1050" dirty="0"/>
              <a:t>Store Phone Number</a:t>
            </a:r>
          </a:p>
          <a:p>
            <a:r>
              <a:rPr lang="en-US" sz="1050" dirty="0"/>
              <a:t>Store Category (e.g., electronics, groceries, home improvement, etc.)</a:t>
            </a:r>
            <a:br>
              <a:rPr lang="en-US" sz="1050" dirty="0"/>
            </a:br>
            <a:r>
              <a:rPr lang="en-US" sz="1050" dirty="0"/>
              <a:t>The cities to include are: Toronto, Mississauga, Brampton, Hamilton, London, Kitchener, Windsor, St. </a:t>
            </a:r>
            <a:r>
              <a:rPr lang="en-US" sz="1050" dirty="0" err="1"/>
              <a:t>Catharines</a:t>
            </a:r>
            <a:r>
              <a:rPr lang="en-US" sz="1050" dirty="0"/>
              <a:t>, Oshawa, and Barrie.</a:t>
            </a:r>
          </a:p>
        </p:txBody>
      </p:sp>
      <p:pic>
        <p:nvPicPr>
          <p:cNvPr id="17" name="Picture 16">
            <a:extLst>
              <a:ext uri="{FF2B5EF4-FFF2-40B4-BE49-F238E27FC236}">
                <a16:creationId xmlns:a16="http://schemas.microsoft.com/office/drawing/2014/main" id="{9507B055-AE04-52C5-3E6C-0DEEBF202789}"/>
              </a:ext>
            </a:extLst>
          </p:cNvPr>
          <p:cNvPicPr>
            <a:picLocks noChangeAspect="1"/>
          </p:cNvPicPr>
          <p:nvPr/>
        </p:nvPicPr>
        <p:blipFill>
          <a:blip r:embed="rId3"/>
          <a:stretch>
            <a:fillRect/>
          </a:stretch>
        </p:blipFill>
        <p:spPr>
          <a:xfrm>
            <a:off x="4045804" y="2502286"/>
            <a:ext cx="5008116" cy="1874731"/>
          </a:xfrm>
          <a:prstGeom prst="rect">
            <a:avLst/>
          </a:prstGeom>
        </p:spPr>
      </p:pic>
      <p:sp>
        <p:nvSpPr>
          <p:cNvPr id="18" name="Arrow: Right 17">
            <a:extLst>
              <a:ext uri="{FF2B5EF4-FFF2-40B4-BE49-F238E27FC236}">
                <a16:creationId xmlns:a16="http://schemas.microsoft.com/office/drawing/2014/main" id="{95283C9A-DD59-F675-C624-C848124BB1D8}"/>
              </a:ext>
            </a:extLst>
          </p:cNvPr>
          <p:cNvSpPr/>
          <p:nvPr/>
        </p:nvSpPr>
        <p:spPr>
          <a:xfrm>
            <a:off x="3616378" y="3376613"/>
            <a:ext cx="329454" cy="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P spid="2" grpId="0" animBg="1"/>
      <p:bldP spid="4"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a:extLst>
            <a:ext uri="{FF2B5EF4-FFF2-40B4-BE49-F238E27FC236}">
              <a16:creationId xmlns:a16="http://schemas.microsoft.com/office/drawing/2014/main" id="{71588655-40A1-4638-0BA2-806DE7EB820E}"/>
            </a:ext>
          </a:extLst>
        </p:cNvPr>
        <p:cNvGrpSpPr/>
        <p:nvPr/>
      </p:nvGrpSpPr>
      <p:grpSpPr>
        <a:xfrm>
          <a:off x="0" y="0"/>
          <a:ext cx="0" cy="0"/>
          <a:chOff x="0" y="0"/>
          <a:chExt cx="0" cy="0"/>
        </a:xfrm>
      </p:grpSpPr>
      <p:sp>
        <p:nvSpPr>
          <p:cNvPr id="217" name="Google Shape;217;p29">
            <a:extLst>
              <a:ext uri="{FF2B5EF4-FFF2-40B4-BE49-F238E27FC236}">
                <a16:creationId xmlns:a16="http://schemas.microsoft.com/office/drawing/2014/main" id="{FA921A6B-B076-2869-484C-4E74C8961303}"/>
              </a:ext>
            </a:extLst>
          </p:cNvPr>
          <p:cNvSpPr txBox="1">
            <a:spLocks noGrp="1"/>
          </p:cNvSpPr>
          <p:nvPr>
            <p:ph type="title"/>
          </p:nvPr>
        </p:nvSpPr>
        <p:spPr>
          <a:xfrm>
            <a:off x="370868" y="367491"/>
            <a:ext cx="4169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Successful Prompts</a:t>
            </a:r>
            <a:endParaRPr/>
          </a:p>
        </p:txBody>
      </p:sp>
      <p:sp>
        <p:nvSpPr>
          <p:cNvPr id="18" name="Arrow: Right 17">
            <a:extLst>
              <a:ext uri="{FF2B5EF4-FFF2-40B4-BE49-F238E27FC236}">
                <a16:creationId xmlns:a16="http://schemas.microsoft.com/office/drawing/2014/main" id="{04499A72-5E3B-B590-CFC1-64D48C6D5240}"/>
              </a:ext>
            </a:extLst>
          </p:cNvPr>
          <p:cNvSpPr/>
          <p:nvPr/>
        </p:nvSpPr>
        <p:spPr>
          <a:xfrm>
            <a:off x="3395192" y="1821194"/>
            <a:ext cx="329454" cy="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10466069-51CB-1C23-5CA7-216AD23C70A9}"/>
              </a:ext>
            </a:extLst>
          </p:cNvPr>
          <p:cNvSpPr txBox="1"/>
          <p:nvPr/>
        </p:nvSpPr>
        <p:spPr>
          <a:xfrm>
            <a:off x="270044" y="921689"/>
            <a:ext cx="2674862" cy="1862048"/>
          </a:xfrm>
          <a:prstGeom prst="rect">
            <a:avLst/>
          </a:prstGeom>
          <a:noFill/>
        </p:spPr>
        <p:txBody>
          <a:bodyPr wrap="square">
            <a:spAutoFit/>
          </a:bodyPr>
          <a:lstStyle/>
          <a:p>
            <a:pPr>
              <a:spcAft>
                <a:spcPts val="600"/>
              </a:spcAft>
            </a:pPr>
            <a:r>
              <a:rPr lang="pl-PL" sz="1100" dirty="0"/>
              <a:t>ChatGPT Prompt:</a:t>
            </a:r>
            <a:endParaRPr lang="en-US" sz="1100" dirty="0"/>
          </a:p>
          <a:p>
            <a:pPr marL="0" lvl="0" indent="0" algn="just" rtl="0">
              <a:spcBef>
                <a:spcPts val="0"/>
              </a:spcBef>
              <a:spcAft>
                <a:spcPts val="1200"/>
              </a:spcAft>
              <a:buNone/>
            </a:pPr>
            <a:r>
              <a:rPr lang="en-US" sz="1100" dirty="0"/>
              <a:t>Having previously generated a data set, please generate Python code that calculates the optimized route for a salesperson who needs to visit the 10 largest cities in Southern Ontario by car within one week (5 business days). To minimize total travel distance or time while ensuring the salesperson starts and ends in Toronto. </a:t>
            </a:r>
          </a:p>
        </p:txBody>
      </p:sp>
      <p:pic>
        <p:nvPicPr>
          <p:cNvPr id="16" name="Picture 15">
            <a:extLst>
              <a:ext uri="{FF2B5EF4-FFF2-40B4-BE49-F238E27FC236}">
                <a16:creationId xmlns:a16="http://schemas.microsoft.com/office/drawing/2014/main" id="{865B4FBF-290C-105A-A826-8AB5B56FB738}"/>
              </a:ext>
            </a:extLst>
          </p:cNvPr>
          <p:cNvPicPr>
            <a:picLocks noChangeAspect="1"/>
          </p:cNvPicPr>
          <p:nvPr/>
        </p:nvPicPr>
        <p:blipFill>
          <a:blip r:embed="rId3"/>
          <a:srcRect l="621"/>
          <a:stretch/>
        </p:blipFill>
        <p:spPr>
          <a:xfrm>
            <a:off x="4218061" y="532357"/>
            <a:ext cx="3597467" cy="1710524"/>
          </a:xfrm>
          <a:prstGeom prst="rect">
            <a:avLst/>
          </a:prstGeom>
        </p:spPr>
      </p:pic>
      <p:pic>
        <p:nvPicPr>
          <p:cNvPr id="20" name="Picture 19">
            <a:extLst>
              <a:ext uri="{FF2B5EF4-FFF2-40B4-BE49-F238E27FC236}">
                <a16:creationId xmlns:a16="http://schemas.microsoft.com/office/drawing/2014/main" id="{609C5C21-40F8-744F-24E1-7EB284325114}"/>
              </a:ext>
            </a:extLst>
          </p:cNvPr>
          <p:cNvPicPr>
            <a:picLocks noChangeAspect="1"/>
          </p:cNvPicPr>
          <p:nvPr/>
        </p:nvPicPr>
        <p:blipFill>
          <a:blip r:embed="rId4"/>
          <a:stretch>
            <a:fillRect/>
          </a:stretch>
        </p:blipFill>
        <p:spPr>
          <a:xfrm>
            <a:off x="430306" y="2962893"/>
            <a:ext cx="3068547" cy="1959280"/>
          </a:xfrm>
          <a:prstGeom prst="rect">
            <a:avLst/>
          </a:prstGeom>
        </p:spPr>
      </p:pic>
      <p:sp>
        <p:nvSpPr>
          <p:cNvPr id="21" name="TextBox 20">
            <a:extLst>
              <a:ext uri="{FF2B5EF4-FFF2-40B4-BE49-F238E27FC236}">
                <a16:creationId xmlns:a16="http://schemas.microsoft.com/office/drawing/2014/main" id="{BC249AA7-76E2-23CC-74D1-968DEC133B1B}"/>
              </a:ext>
            </a:extLst>
          </p:cNvPr>
          <p:cNvSpPr txBox="1"/>
          <p:nvPr/>
        </p:nvSpPr>
        <p:spPr>
          <a:xfrm>
            <a:off x="4138832" y="286136"/>
            <a:ext cx="4572000" cy="246221"/>
          </a:xfrm>
          <a:prstGeom prst="rect">
            <a:avLst/>
          </a:prstGeom>
          <a:noFill/>
        </p:spPr>
        <p:txBody>
          <a:bodyPr wrap="square">
            <a:spAutoFit/>
          </a:bodyPr>
          <a:lstStyle/>
          <a:p>
            <a:pPr marL="0" lvl="0" indent="0" algn="l" rtl="0">
              <a:spcBef>
                <a:spcPts val="0"/>
              </a:spcBef>
              <a:spcAft>
                <a:spcPts val="1200"/>
              </a:spcAft>
              <a:buNone/>
            </a:pPr>
            <a:r>
              <a:rPr lang="en" sz="1000" dirty="0"/>
              <a:t>Step 1</a:t>
            </a:r>
          </a:p>
        </p:txBody>
      </p:sp>
      <p:sp>
        <p:nvSpPr>
          <p:cNvPr id="22" name="TextBox 21">
            <a:extLst>
              <a:ext uri="{FF2B5EF4-FFF2-40B4-BE49-F238E27FC236}">
                <a16:creationId xmlns:a16="http://schemas.microsoft.com/office/drawing/2014/main" id="{51B83509-B56C-D505-FB2C-F4DC2746D251}"/>
              </a:ext>
            </a:extLst>
          </p:cNvPr>
          <p:cNvSpPr txBox="1"/>
          <p:nvPr/>
        </p:nvSpPr>
        <p:spPr>
          <a:xfrm>
            <a:off x="4211283" y="2284636"/>
            <a:ext cx="4572000" cy="246221"/>
          </a:xfrm>
          <a:prstGeom prst="rect">
            <a:avLst/>
          </a:prstGeom>
          <a:noFill/>
        </p:spPr>
        <p:txBody>
          <a:bodyPr wrap="square">
            <a:spAutoFit/>
          </a:bodyPr>
          <a:lstStyle/>
          <a:p>
            <a:pPr marL="0" lvl="0" indent="0" algn="l" rtl="0">
              <a:spcBef>
                <a:spcPts val="0"/>
              </a:spcBef>
              <a:spcAft>
                <a:spcPts val="1200"/>
              </a:spcAft>
              <a:buNone/>
            </a:pPr>
            <a:r>
              <a:rPr lang="en" sz="1000" dirty="0"/>
              <a:t>Step 2 – defining data model and routing problem</a:t>
            </a:r>
          </a:p>
        </p:txBody>
      </p:sp>
      <p:sp>
        <p:nvSpPr>
          <p:cNvPr id="25" name="TextBox 24">
            <a:extLst>
              <a:ext uri="{FF2B5EF4-FFF2-40B4-BE49-F238E27FC236}">
                <a16:creationId xmlns:a16="http://schemas.microsoft.com/office/drawing/2014/main" id="{7C6F2877-F57E-7347-02DE-AEEEC275450C}"/>
              </a:ext>
            </a:extLst>
          </p:cNvPr>
          <p:cNvSpPr txBox="1"/>
          <p:nvPr/>
        </p:nvSpPr>
        <p:spPr>
          <a:xfrm>
            <a:off x="4211283" y="3503972"/>
            <a:ext cx="4572000" cy="246221"/>
          </a:xfrm>
          <a:prstGeom prst="rect">
            <a:avLst/>
          </a:prstGeom>
          <a:noFill/>
        </p:spPr>
        <p:txBody>
          <a:bodyPr wrap="square">
            <a:spAutoFit/>
          </a:bodyPr>
          <a:lstStyle/>
          <a:p>
            <a:pPr marL="0" lvl="0" indent="0" algn="l" rtl="0">
              <a:spcBef>
                <a:spcPts val="0"/>
              </a:spcBef>
              <a:spcAft>
                <a:spcPts val="1200"/>
              </a:spcAft>
              <a:buNone/>
            </a:pPr>
            <a:r>
              <a:rPr lang="en" sz="1000" dirty="0"/>
              <a:t>Step 3 – printing results</a:t>
            </a:r>
          </a:p>
        </p:txBody>
      </p:sp>
      <p:pic>
        <p:nvPicPr>
          <p:cNvPr id="27" name="Picture 26">
            <a:extLst>
              <a:ext uri="{FF2B5EF4-FFF2-40B4-BE49-F238E27FC236}">
                <a16:creationId xmlns:a16="http://schemas.microsoft.com/office/drawing/2014/main" id="{108270E8-C468-DC87-421E-FA6E43316298}"/>
              </a:ext>
            </a:extLst>
          </p:cNvPr>
          <p:cNvPicPr>
            <a:picLocks noChangeAspect="1"/>
          </p:cNvPicPr>
          <p:nvPr/>
        </p:nvPicPr>
        <p:blipFill>
          <a:blip r:embed="rId5"/>
          <a:stretch>
            <a:fillRect/>
          </a:stretch>
        </p:blipFill>
        <p:spPr>
          <a:xfrm>
            <a:off x="4211283" y="3857699"/>
            <a:ext cx="3520776" cy="1077357"/>
          </a:xfrm>
          <a:prstGeom prst="rect">
            <a:avLst/>
          </a:prstGeom>
        </p:spPr>
      </p:pic>
      <p:pic>
        <p:nvPicPr>
          <p:cNvPr id="29" name="Picture 28">
            <a:extLst>
              <a:ext uri="{FF2B5EF4-FFF2-40B4-BE49-F238E27FC236}">
                <a16:creationId xmlns:a16="http://schemas.microsoft.com/office/drawing/2014/main" id="{8C76CD7C-5421-BE86-1DED-7ECF88BFA09E}"/>
              </a:ext>
            </a:extLst>
          </p:cNvPr>
          <p:cNvPicPr>
            <a:picLocks noChangeAspect="1"/>
          </p:cNvPicPr>
          <p:nvPr/>
        </p:nvPicPr>
        <p:blipFill>
          <a:blip r:embed="rId6"/>
          <a:stretch>
            <a:fillRect/>
          </a:stretch>
        </p:blipFill>
        <p:spPr>
          <a:xfrm>
            <a:off x="4211283" y="2530857"/>
            <a:ext cx="4834969" cy="1020716"/>
          </a:xfrm>
          <a:prstGeom prst="rect">
            <a:avLst/>
          </a:prstGeom>
        </p:spPr>
      </p:pic>
    </p:spTree>
    <p:extLst>
      <p:ext uri="{BB962C8B-B14F-4D97-AF65-F5344CB8AC3E}">
        <p14:creationId xmlns:p14="http://schemas.microsoft.com/office/powerpoint/2010/main" val="345711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P spid="21" grpId="0"/>
      <p:bldP spid="22"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370868" y="367491"/>
            <a:ext cx="4169100" cy="985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Your Project Deliverable</a:t>
            </a:r>
            <a:endParaRPr/>
          </a:p>
        </p:txBody>
      </p:sp>
      <p:pic>
        <p:nvPicPr>
          <p:cNvPr id="2" name="Picture 1">
            <a:extLst>
              <a:ext uri="{FF2B5EF4-FFF2-40B4-BE49-F238E27FC236}">
                <a16:creationId xmlns:a16="http://schemas.microsoft.com/office/drawing/2014/main" id="{021CC1B0-CA01-FB40-DA0D-1748047DC5D3}"/>
              </a:ext>
            </a:extLst>
          </p:cNvPr>
          <p:cNvPicPr>
            <a:picLocks noChangeAspect="1"/>
          </p:cNvPicPr>
          <p:nvPr/>
        </p:nvPicPr>
        <p:blipFill>
          <a:blip r:embed="rId3"/>
          <a:stretch>
            <a:fillRect/>
          </a:stretch>
        </p:blipFill>
        <p:spPr>
          <a:xfrm>
            <a:off x="370868" y="1281237"/>
            <a:ext cx="8249527" cy="703914"/>
          </a:xfrm>
          <a:prstGeom prst="rect">
            <a:avLst/>
          </a:prstGeom>
        </p:spPr>
      </p:pic>
      <p:pic>
        <p:nvPicPr>
          <p:cNvPr id="8" name="Picture 7">
            <a:extLst>
              <a:ext uri="{FF2B5EF4-FFF2-40B4-BE49-F238E27FC236}">
                <a16:creationId xmlns:a16="http://schemas.microsoft.com/office/drawing/2014/main" id="{FCBD8C6E-43EC-6C07-1663-88FE2066E767}"/>
              </a:ext>
            </a:extLst>
          </p:cNvPr>
          <p:cNvPicPr>
            <a:picLocks noChangeAspect="1"/>
          </p:cNvPicPr>
          <p:nvPr/>
        </p:nvPicPr>
        <p:blipFill>
          <a:blip r:embed="rId4"/>
          <a:stretch>
            <a:fillRect/>
          </a:stretch>
        </p:blipFill>
        <p:spPr>
          <a:xfrm>
            <a:off x="991575" y="2064227"/>
            <a:ext cx="6733760" cy="3006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1"/>
          <p:cNvSpPr txBox="1">
            <a:spLocks noGrp="1"/>
          </p:cNvSpPr>
          <p:nvPr>
            <p:ph type="title"/>
          </p:nvPr>
        </p:nvSpPr>
        <p:spPr>
          <a:xfrm>
            <a:off x="370868" y="367491"/>
            <a:ext cx="4169100" cy="985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Challenges &amp; Highlights</a:t>
            </a:r>
            <a:endParaRPr/>
          </a:p>
        </p:txBody>
      </p:sp>
      <p:sp>
        <p:nvSpPr>
          <p:cNvPr id="6" name="TextBox 5">
            <a:extLst>
              <a:ext uri="{FF2B5EF4-FFF2-40B4-BE49-F238E27FC236}">
                <a16:creationId xmlns:a16="http://schemas.microsoft.com/office/drawing/2014/main" id="{D0986567-7FA0-0F0C-DA12-AA6C3E94485E}"/>
              </a:ext>
            </a:extLst>
          </p:cNvPr>
          <p:cNvSpPr txBox="1"/>
          <p:nvPr/>
        </p:nvSpPr>
        <p:spPr>
          <a:xfrm>
            <a:off x="328379" y="955143"/>
            <a:ext cx="4572000" cy="307777"/>
          </a:xfrm>
          <a:prstGeom prst="rect">
            <a:avLst/>
          </a:prstGeom>
          <a:noFill/>
        </p:spPr>
        <p:txBody>
          <a:bodyPr wrap="square">
            <a:spAutoFit/>
          </a:bodyPr>
          <a:lstStyle/>
          <a:p>
            <a:pPr marL="0" lvl="0" indent="0" algn="l" rtl="0">
              <a:spcBef>
                <a:spcPts val="0"/>
              </a:spcBef>
              <a:spcAft>
                <a:spcPts val="1200"/>
              </a:spcAft>
              <a:buNone/>
            </a:pPr>
            <a:r>
              <a:rPr lang="en-US" dirty="0"/>
              <a:t>1. </a:t>
            </a:r>
            <a:r>
              <a:rPr lang="pl-PL" dirty="0"/>
              <a:t>Code generation</a:t>
            </a:r>
            <a:endParaRPr lang="en-US" dirty="0"/>
          </a:p>
        </p:txBody>
      </p:sp>
      <p:pic>
        <p:nvPicPr>
          <p:cNvPr id="3" name="Picture 2">
            <a:extLst>
              <a:ext uri="{FF2B5EF4-FFF2-40B4-BE49-F238E27FC236}">
                <a16:creationId xmlns:a16="http://schemas.microsoft.com/office/drawing/2014/main" id="{18FC15CC-D73B-D2EA-C73F-C8CEA5A5D6CA}"/>
              </a:ext>
            </a:extLst>
          </p:cNvPr>
          <p:cNvPicPr>
            <a:picLocks noChangeAspect="1"/>
          </p:cNvPicPr>
          <p:nvPr/>
        </p:nvPicPr>
        <p:blipFill>
          <a:blip r:embed="rId3"/>
          <a:stretch>
            <a:fillRect/>
          </a:stretch>
        </p:blipFill>
        <p:spPr>
          <a:xfrm>
            <a:off x="1089212" y="1899016"/>
            <a:ext cx="7059707" cy="309138"/>
          </a:xfrm>
          <a:prstGeom prst="rect">
            <a:avLst/>
          </a:prstGeom>
        </p:spPr>
      </p:pic>
      <p:sp>
        <p:nvSpPr>
          <p:cNvPr id="4" name="Google Shape;218;p29">
            <a:extLst>
              <a:ext uri="{FF2B5EF4-FFF2-40B4-BE49-F238E27FC236}">
                <a16:creationId xmlns:a16="http://schemas.microsoft.com/office/drawing/2014/main" id="{74EC3FDB-6A76-F44D-1F9C-01C4052F7497}"/>
              </a:ext>
            </a:extLst>
          </p:cNvPr>
          <p:cNvSpPr txBox="1">
            <a:spLocks noGrp="1"/>
          </p:cNvSpPr>
          <p:nvPr>
            <p:ph type="subTitle" idx="1"/>
          </p:nvPr>
        </p:nvSpPr>
        <p:spPr>
          <a:xfrm>
            <a:off x="578221" y="1352691"/>
            <a:ext cx="7059707" cy="389337"/>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100" dirty="0"/>
              <a:t>Missing libraries – need to reinstall Anaconda to newer version</a:t>
            </a:r>
          </a:p>
          <a:p>
            <a:pPr marL="0" lvl="0" indent="0" algn="l" rtl="0">
              <a:spcBef>
                <a:spcPts val="0"/>
              </a:spcBef>
              <a:spcAft>
                <a:spcPts val="0"/>
              </a:spcAft>
              <a:buNone/>
            </a:pPr>
            <a:r>
              <a:rPr lang="en-CA" sz="1100" dirty="0"/>
              <a:t>Route visualisation – ChatGPT suggested to use </a:t>
            </a:r>
            <a:r>
              <a:rPr lang="en-CA" sz="1100" dirty="0" err="1"/>
              <a:t>Geopandas</a:t>
            </a:r>
            <a:r>
              <a:rPr lang="en-CA" sz="1100" dirty="0"/>
              <a:t>, but this did not work for me</a:t>
            </a:r>
            <a:endParaRPr sz="1100" dirty="0"/>
          </a:p>
        </p:txBody>
      </p:sp>
      <p:pic>
        <p:nvPicPr>
          <p:cNvPr id="8" name="Picture 7">
            <a:extLst>
              <a:ext uri="{FF2B5EF4-FFF2-40B4-BE49-F238E27FC236}">
                <a16:creationId xmlns:a16="http://schemas.microsoft.com/office/drawing/2014/main" id="{381C99F6-135F-6781-9947-53CC81081E7F}"/>
              </a:ext>
            </a:extLst>
          </p:cNvPr>
          <p:cNvPicPr>
            <a:picLocks noChangeAspect="1"/>
          </p:cNvPicPr>
          <p:nvPr/>
        </p:nvPicPr>
        <p:blipFill>
          <a:blip r:embed="rId4"/>
          <a:stretch>
            <a:fillRect/>
          </a:stretch>
        </p:blipFill>
        <p:spPr>
          <a:xfrm>
            <a:off x="1042146" y="2419714"/>
            <a:ext cx="7059707" cy="655612"/>
          </a:xfrm>
          <a:prstGeom prst="rect">
            <a:avLst/>
          </a:prstGeom>
        </p:spPr>
      </p:pic>
      <p:sp>
        <p:nvSpPr>
          <p:cNvPr id="9" name="Google Shape;218;p29">
            <a:extLst>
              <a:ext uri="{FF2B5EF4-FFF2-40B4-BE49-F238E27FC236}">
                <a16:creationId xmlns:a16="http://schemas.microsoft.com/office/drawing/2014/main" id="{D6E075B4-4173-9409-7438-ABDF80F3FCD2}"/>
              </a:ext>
            </a:extLst>
          </p:cNvPr>
          <p:cNvSpPr txBox="1">
            <a:spLocks/>
          </p:cNvSpPr>
          <p:nvPr/>
        </p:nvSpPr>
        <p:spPr>
          <a:xfrm>
            <a:off x="571497" y="3386883"/>
            <a:ext cx="7059707" cy="19466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1358DB"/>
              </a:buClr>
              <a:buSzPts val="1200"/>
              <a:buFont typeface="Nunito Sans"/>
              <a:buChar char="■"/>
              <a:defRPr sz="1200" b="0" i="0" u="none" strike="noStrike" cap="none">
                <a:solidFill>
                  <a:schemeClr val="dk1"/>
                </a:solidFill>
                <a:latin typeface="Nunito Sans"/>
                <a:ea typeface="Nunito Sans"/>
                <a:cs typeface="Nunito Sans"/>
                <a:sym typeface="Nunito Sans"/>
              </a:defRPr>
            </a:lvl1pPr>
            <a:lvl2pPr marR="0" lvl="1" algn="l" rtl="0">
              <a:lnSpc>
                <a:spcPct val="115000"/>
              </a:lnSpc>
              <a:spcBef>
                <a:spcPts val="1200"/>
              </a:spcBef>
              <a:spcAft>
                <a:spcPts val="0"/>
              </a:spcAft>
              <a:buClr>
                <a:srgbClr val="1358DB"/>
              </a:buClr>
              <a:buSzPts val="1200"/>
              <a:buFont typeface="Arial"/>
              <a:buChar char="□"/>
              <a:defRPr sz="1200" b="0" i="0" u="none" strike="noStrike" cap="none">
                <a:solidFill>
                  <a:schemeClr val="dk1"/>
                </a:solidFill>
                <a:latin typeface="Nunito Sans"/>
                <a:ea typeface="Nunito Sans"/>
                <a:cs typeface="Nunito Sans"/>
                <a:sym typeface="Nunito Sans"/>
              </a:defRPr>
            </a:lvl2pPr>
            <a:lvl3pPr marR="0" lvl="2"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15000"/>
              </a:lnSpc>
              <a:spcBef>
                <a:spcPts val="1200"/>
              </a:spcBef>
              <a:spcAft>
                <a:spcPts val="12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buFont typeface="Nunito Sans"/>
              <a:buNone/>
            </a:pPr>
            <a:r>
              <a:rPr lang="en-US" sz="1100" dirty="0"/>
              <a:t>Next suggested solution was using </a:t>
            </a:r>
            <a:r>
              <a:rPr lang="en-US" sz="1100" dirty="0" err="1"/>
              <a:t>Cartopy</a:t>
            </a:r>
            <a:r>
              <a:rPr lang="en-US" sz="1100" dirty="0"/>
              <a:t> library</a:t>
            </a:r>
          </a:p>
        </p:txBody>
      </p:sp>
      <p:sp>
        <p:nvSpPr>
          <p:cNvPr id="11" name="TextBox 10">
            <a:extLst>
              <a:ext uri="{FF2B5EF4-FFF2-40B4-BE49-F238E27FC236}">
                <a16:creationId xmlns:a16="http://schemas.microsoft.com/office/drawing/2014/main" id="{E4D067F3-82B5-28FE-2BB6-19A6D3FA4C94}"/>
              </a:ext>
            </a:extLst>
          </p:cNvPr>
          <p:cNvSpPr txBox="1"/>
          <p:nvPr/>
        </p:nvSpPr>
        <p:spPr>
          <a:xfrm>
            <a:off x="4290941" y="3335331"/>
            <a:ext cx="4572000" cy="246221"/>
          </a:xfrm>
          <a:prstGeom prst="rect">
            <a:avLst/>
          </a:prstGeom>
          <a:noFill/>
        </p:spPr>
        <p:txBody>
          <a:bodyPr wrap="square">
            <a:spAutoFit/>
          </a:bodyPr>
          <a:lstStyle/>
          <a:p>
            <a:r>
              <a:rPr lang="en-CA" sz="1000" dirty="0">
                <a:solidFill>
                  <a:srgbClr val="FF0000"/>
                </a:solidFill>
              </a:rPr>
              <a:t>pip install </a:t>
            </a:r>
            <a:r>
              <a:rPr lang="en-CA" sz="1000" dirty="0" err="1">
                <a:solidFill>
                  <a:srgbClr val="FF0000"/>
                </a:solidFill>
              </a:rPr>
              <a:t>cartopy</a:t>
            </a:r>
            <a:r>
              <a:rPr lang="en-CA" sz="1000" dirty="0">
                <a:solidFill>
                  <a:srgbClr val="FF0000"/>
                </a:solidFill>
              </a:rPr>
              <a:t> </a:t>
            </a:r>
            <a:r>
              <a:rPr lang="en-CA" sz="1000" dirty="0" err="1">
                <a:solidFill>
                  <a:srgbClr val="FF0000"/>
                </a:solidFill>
              </a:rPr>
              <a:t>geopy</a:t>
            </a:r>
            <a:r>
              <a:rPr lang="en-CA" sz="1000" dirty="0">
                <a:solidFill>
                  <a:srgbClr val="FF0000"/>
                </a:solidFill>
              </a:rPr>
              <a:t> matplotlib</a:t>
            </a:r>
          </a:p>
        </p:txBody>
      </p:sp>
      <p:sp>
        <p:nvSpPr>
          <p:cNvPr id="12" name="Google Shape;218;p29">
            <a:extLst>
              <a:ext uri="{FF2B5EF4-FFF2-40B4-BE49-F238E27FC236}">
                <a16:creationId xmlns:a16="http://schemas.microsoft.com/office/drawing/2014/main" id="{BCD87CCF-FF0E-3293-FEAC-9B7AE82F36CF}"/>
              </a:ext>
            </a:extLst>
          </p:cNvPr>
          <p:cNvSpPr txBox="1">
            <a:spLocks/>
          </p:cNvSpPr>
          <p:nvPr/>
        </p:nvSpPr>
        <p:spPr>
          <a:xfrm>
            <a:off x="578221" y="3901900"/>
            <a:ext cx="7059707" cy="19466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1358DB"/>
              </a:buClr>
              <a:buSzPts val="1200"/>
              <a:buFont typeface="Nunito Sans"/>
              <a:buChar char="■"/>
              <a:defRPr sz="1200" b="0" i="0" u="none" strike="noStrike" cap="none">
                <a:solidFill>
                  <a:schemeClr val="dk1"/>
                </a:solidFill>
                <a:latin typeface="Nunito Sans"/>
                <a:ea typeface="Nunito Sans"/>
                <a:cs typeface="Nunito Sans"/>
                <a:sym typeface="Nunito Sans"/>
              </a:defRPr>
            </a:lvl1pPr>
            <a:lvl2pPr marR="0" lvl="1" algn="l" rtl="0">
              <a:lnSpc>
                <a:spcPct val="115000"/>
              </a:lnSpc>
              <a:spcBef>
                <a:spcPts val="1200"/>
              </a:spcBef>
              <a:spcAft>
                <a:spcPts val="0"/>
              </a:spcAft>
              <a:buClr>
                <a:srgbClr val="1358DB"/>
              </a:buClr>
              <a:buSzPts val="1200"/>
              <a:buFont typeface="Arial"/>
              <a:buChar char="□"/>
              <a:defRPr sz="1200" b="0" i="0" u="none" strike="noStrike" cap="none">
                <a:solidFill>
                  <a:schemeClr val="dk1"/>
                </a:solidFill>
                <a:latin typeface="Nunito Sans"/>
                <a:ea typeface="Nunito Sans"/>
                <a:cs typeface="Nunito Sans"/>
                <a:sym typeface="Nunito Sans"/>
              </a:defRPr>
            </a:lvl2pPr>
            <a:lvl3pPr marR="0" lvl="2"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15000"/>
              </a:lnSpc>
              <a:spcBef>
                <a:spcPts val="12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15000"/>
              </a:lnSpc>
              <a:spcBef>
                <a:spcPts val="1200"/>
              </a:spcBef>
              <a:spcAft>
                <a:spcPts val="12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buFont typeface="Nunito Sans"/>
              <a:buNone/>
            </a:pPr>
            <a:r>
              <a:rPr lang="en-US" sz="1100" dirty="0" err="1"/>
              <a:t>Cartopy</a:t>
            </a:r>
            <a:r>
              <a:rPr lang="en-US" sz="1100" dirty="0"/>
              <a:t> worked well, but with limitations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40CFE416-8C27-4C4B-3635-AC3C3410BDA3}"/>
            </a:ext>
          </a:extLst>
        </p:cNvPr>
        <p:cNvGrpSpPr/>
        <p:nvPr/>
      </p:nvGrpSpPr>
      <p:grpSpPr>
        <a:xfrm>
          <a:off x="0" y="0"/>
          <a:ext cx="0" cy="0"/>
          <a:chOff x="0" y="0"/>
          <a:chExt cx="0" cy="0"/>
        </a:xfrm>
      </p:grpSpPr>
      <p:sp>
        <p:nvSpPr>
          <p:cNvPr id="229" name="Google Shape;229;p31">
            <a:extLst>
              <a:ext uri="{FF2B5EF4-FFF2-40B4-BE49-F238E27FC236}">
                <a16:creationId xmlns:a16="http://schemas.microsoft.com/office/drawing/2014/main" id="{D4030557-9A7B-B5B3-DE0A-1E6B34095303}"/>
              </a:ext>
            </a:extLst>
          </p:cNvPr>
          <p:cNvSpPr txBox="1">
            <a:spLocks noGrp="1"/>
          </p:cNvSpPr>
          <p:nvPr>
            <p:ph type="title"/>
          </p:nvPr>
        </p:nvSpPr>
        <p:spPr>
          <a:xfrm>
            <a:off x="370868" y="367491"/>
            <a:ext cx="4169100" cy="985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Challenges &amp; Highlights</a:t>
            </a:r>
            <a:endParaRPr/>
          </a:p>
        </p:txBody>
      </p:sp>
      <p:pic>
        <p:nvPicPr>
          <p:cNvPr id="3" name="Picture 2">
            <a:extLst>
              <a:ext uri="{FF2B5EF4-FFF2-40B4-BE49-F238E27FC236}">
                <a16:creationId xmlns:a16="http://schemas.microsoft.com/office/drawing/2014/main" id="{5A572BA3-ED58-4432-52F3-98CE37A71C72}"/>
              </a:ext>
            </a:extLst>
          </p:cNvPr>
          <p:cNvPicPr>
            <a:picLocks noChangeAspect="1"/>
          </p:cNvPicPr>
          <p:nvPr/>
        </p:nvPicPr>
        <p:blipFill>
          <a:blip r:embed="rId3"/>
          <a:srcRect l="6709" r="7802" b="17394"/>
          <a:stretch/>
        </p:blipFill>
        <p:spPr>
          <a:xfrm>
            <a:off x="305921" y="2870591"/>
            <a:ext cx="1731839" cy="1673440"/>
          </a:xfrm>
          <a:prstGeom prst="rect">
            <a:avLst/>
          </a:prstGeom>
        </p:spPr>
      </p:pic>
      <p:sp>
        <p:nvSpPr>
          <p:cNvPr id="6" name="TextBox 5">
            <a:extLst>
              <a:ext uri="{FF2B5EF4-FFF2-40B4-BE49-F238E27FC236}">
                <a16:creationId xmlns:a16="http://schemas.microsoft.com/office/drawing/2014/main" id="{8BE95220-C275-0ACC-7F9F-2CFC942864D0}"/>
              </a:ext>
            </a:extLst>
          </p:cNvPr>
          <p:cNvSpPr txBox="1"/>
          <p:nvPr/>
        </p:nvSpPr>
        <p:spPr>
          <a:xfrm>
            <a:off x="328379" y="955143"/>
            <a:ext cx="4572000" cy="307777"/>
          </a:xfrm>
          <a:prstGeom prst="rect">
            <a:avLst/>
          </a:prstGeom>
          <a:noFill/>
        </p:spPr>
        <p:txBody>
          <a:bodyPr wrap="square">
            <a:spAutoFit/>
          </a:bodyPr>
          <a:lstStyle/>
          <a:p>
            <a:pPr marL="0" lvl="0" indent="0" algn="l" rtl="0">
              <a:spcBef>
                <a:spcPts val="0"/>
              </a:spcBef>
              <a:spcAft>
                <a:spcPts val="1200"/>
              </a:spcAft>
              <a:buNone/>
            </a:pPr>
            <a:r>
              <a:rPr lang="pl-PL" dirty="0"/>
              <a:t>2</a:t>
            </a:r>
            <a:r>
              <a:rPr lang="en-US" dirty="0"/>
              <a:t>. Image generation</a:t>
            </a:r>
          </a:p>
        </p:txBody>
      </p:sp>
      <p:sp>
        <p:nvSpPr>
          <p:cNvPr id="7" name="TextBox 6">
            <a:extLst>
              <a:ext uri="{FF2B5EF4-FFF2-40B4-BE49-F238E27FC236}">
                <a16:creationId xmlns:a16="http://schemas.microsoft.com/office/drawing/2014/main" id="{11299989-6D85-E523-7AB6-331BD2A4E1CC}"/>
              </a:ext>
            </a:extLst>
          </p:cNvPr>
          <p:cNvSpPr txBox="1"/>
          <p:nvPr/>
        </p:nvSpPr>
        <p:spPr>
          <a:xfrm>
            <a:off x="307065" y="1811695"/>
            <a:ext cx="3721473" cy="523220"/>
          </a:xfrm>
          <a:prstGeom prst="rect">
            <a:avLst/>
          </a:prstGeom>
          <a:noFill/>
        </p:spPr>
        <p:txBody>
          <a:bodyPr wrap="square">
            <a:spAutoFit/>
          </a:bodyPr>
          <a:lstStyle/>
          <a:p>
            <a:pPr marL="0" lvl="0" indent="0" algn="l" rtl="0">
              <a:spcBef>
                <a:spcPts val="0"/>
              </a:spcBef>
              <a:spcAft>
                <a:spcPts val="1200"/>
              </a:spcAft>
              <a:buNone/>
            </a:pPr>
            <a:r>
              <a:rPr lang="en-US" dirty="0"/>
              <a:t>Prompt 1: “Create an image that illustrates the classic traveling salesperson problem.”</a:t>
            </a:r>
          </a:p>
        </p:txBody>
      </p:sp>
      <p:sp>
        <p:nvSpPr>
          <p:cNvPr id="8" name="TextBox 7">
            <a:extLst>
              <a:ext uri="{FF2B5EF4-FFF2-40B4-BE49-F238E27FC236}">
                <a16:creationId xmlns:a16="http://schemas.microsoft.com/office/drawing/2014/main" id="{0C788C20-EFAE-2308-3494-BA6BAA2D6282}"/>
              </a:ext>
            </a:extLst>
          </p:cNvPr>
          <p:cNvSpPr txBox="1"/>
          <p:nvPr/>
        </p:nvSpPr>
        <p:spPr>
          <a:xfrm>
            <a:off x="361412" y="1319301"/>
            <a:ext cx="3612777" cy="307777"/>
          </a:xfrm>
          <a:prstGeom prst="rect">
            <a:avLst/>
          </a:prstGeom>
          <a:noFill/>
        </p:spPr>
        <p:txBody>
          <a:bodyPr wrap="square">
            <a:spAutoFit/>
          </a:bodyPr>
          <a:lstStyle/>
          <a:p>
            <a:pPr marL="0" lvl="0" indent="0" algn="l" rtl="0">
              <a:spcBef>
                <a:spcPts val="0"/>
              </a:spcBef>
              <a:spcAft>
                <a:spcPts val="1200"/>
              </a:spcAft>
              <a:buNone/>
            </a:pPr>
            <a:r>
              <a:rPr lang="en-US" dirty="0"/>
              <a:t>Adobe Firefly vs Microsoft Designer (free) </a:t>
            </a:r>
          </a:p>
        </p:txBody>
      </p:sp>
      <p:sp>
        <p:nvSpPr>
          <p:cNvPr id="10" name="TextBox 9">
            <a:extLst>
              <a:ext uri="{FF2B5EF4-FFF2-40B4-BE49-F238E27FC236}">
                <a16:creationId xmlns:a16="http://schemas.microsoft.com/office/drawing/2014/main" id="{DBB50E5B-BBCB-5C84-8FC7-7BF0B3682D45}"/>
              </a:ext>
            </a:extLst>
          </p:cNvPr>
          <p:cNvSpPr txBox="1"/>
          <p:nvPr/>
        </p:nvSpPr>
        <p:spPr>
          <a:xfrm>
            <a:off x="654470" y="4569035"/>
            <a:ext cx="1250577" cy="261610"/>
          </a:xfrm>
          <a:prstGeom prst="rect">
            <a:avLst/>
          </a:prstGeom>
          <a:noFill/>
        </p:spPr>
        <p:txBody>
          <a:bodyPr wrap="square">
            <a:spAutoFit/>
          </a:bodyPr>
          <a:lstStyle/>
          <a:p>
            <a:r>
              <a:rPr lang="en-US" sz="1100" dirty="0"/>
              <a:t>Adobe Firefly </a:t>
            </a:r>
            <a:endParaRPr lang="en-CA" sz="1100" dirty="0"/>
          </a:p>
        </p:txBody>
      </p:sp>
      <p:sp>
        <p:nvSpPr>
          <p:cNvPr id="11" name="TextBox 10">
            <a:extLst>
              <a:ext uri="{FF2B5EF4-FFF2-40B4-BE49-F238E27FC236}">
                <a16:creationId xmlns:a16="http://schemas.microsoft.com/office/drawing/2014/main" id="{82FE645D-B57E-DC84-AE1E-C3012E2C6F4C}"/>
              </a:ext>
            </a:extLst>
          </p:cNvPr>
          <p:cNvSpPr txBox="1"/>
          <p:nvPr/>
        </p:nvSpPr>
        <p:spPr>
          <a:xfrm>
            <a:off x="2676013" y="4603191"/>
            <a:ext cx="1057836" cy="261610"/>
          </a:xfrm>
          <a:prstGeom prst="rect">
            <a:avLst/>
          </a:prstGeom>
          <a:noFill/>
        </p:spPr>
        <p:txBody>
          <a:bodyPr wrap="square">
            <a:spAutoFit/>
          </a:bodyPr>
          <a:lstStyle/>
          <a:p>
            <a:r>
              <a:rPr lang="en-US" sz="1100" dirty="0"/>
              <a:t>Designer</a:t>
            </a:r>
            <a:endParaRPr lang="en-CA" sz="1100" dirty="0"/>
          </a:p>
        </p:txBody>
      </p:sp>
      <p:sp>
        <p:nvSpPr>
          <p:cNvPr id="13" name="TextBox 12">
            <a:extLst>
              <a:ext uri="{FF2B5EF4-FFF2-40B4-BE49-F238E27FC236}">
                <a16:creationId xmlns:a16="http://schemas.microsoft.com/office/drawing/2014/main" id="{1A303D6F-D970-BBDA-2EC6-3CCC34A440E0}"/>
              </a:ext>
            </a:extLst>
          </p:cNvPr>
          <p:cNvSpPr txBox="1"/>
          <p:nvPr/>
        </p:nvSpPr>
        <p:spPr>
          <a:xfrm>
            <a:off x="4243959" y="1695469"/>
            <a:ext cx="4572000" cy="954107"/>
          </a:xfrm>
          <a:prstGeom prst="rect">
            <a:avLst/>
          </a:prstGeom>
          <a:noFill/>
        </p:spPr>
        <p:txBody>
          <a:bodyPr wrap="square">
            <a:spAutoFit/>
          </a:bodyPr>
          <a:lstStyle/>
          <a:p>
            <a:pPr marL="0" lvl="0" indent="0" algn="l" rtl="0">
              <a:spcBef>
                <a:spcPts val="0"/>
              </a:spcBef>
              <a:spcAft>
                <a:spcPts val="1200"/>
              </a:spcAft>
              <a:buNone/>
            </a:pPr>
            <a:r>
              <a:rPr lang="en-US" dirty="0"/>
              <a:t>Prompt 2: “Create an realistic image that illustrates the classic traveling salesperson problem. Salesperson will be travelling to the 10 biggest cities in the Southern Ontario, starting from Toronto”</a:t>
            </a:r>
          </a:p>
        </p:txBody>
      </p:sp>
      <p:pic>
        <p:nvPicPr>
          <p:cNvPr id="15" name="Picture 14">
            <a:extLst>
              <a:ext uri="{FF2B5EF4-FFF2-40B4-BE49-F238E27FC236}">
                <a16:creationId xmlns:a16="http://schemas.microsoft.com/office/drawing/2014/main" id="{86C39D12-9759-4789-C91C-BF32331AE752}"/>
              </a:ext>
            </a:extLst>
          </p:cNvPr>
          <p:cNvPicPr>
            <a:picLocks noChangeAspect="1"/>
          </p:cNvPicPr>
          <p:nvPr/>
        </p:nvPicPr>
        <p:blipFill>
          <a:blip r:embed="rId4"/>
          <a:srcRect b="16291"/>
          <a:stretch/>
        </p:blipFill>
        <p:spPr>
          <a:xfrm>
            <a:off x="4356847" y="2851827"/>
            <a:ext cx="2021541" cy="1692204"/>
          </a:xfrm>
          <a:prstGeom prst="rect">
            <a:avLst/>
          </a:prstGeom>
        </p:spPr>
      </p:pic>
      <p:sp>
        <p:nvSpPr>
          <p:cNvPr id="16" name="TextBox 15">
            <a:extLst>
              <a:ext uri="{FF2B5EF4-FFF2-40B4-BE49-F238E27FC236}">
                <a16:creationId xmlns:a16="http://schemas.microsoft.com/office/drawing/2014/main" id="{A9418FA2-A0D0-FA69-5F2A-7741E8F4B7F1}"/>
              </a:ext>
            </a:extLst>
          </p:cNvPr>
          <p:cNvSpPr txBox="1"/>
          <p:nvPr/>
        </p:nvSpPr>
        <p:spPr>
          <a:xfrm>
            <a:off x="4784864" y="4569035"/>
            <a:ext cx="1250577" cy="261610"/>
          </a:xfrm>
          <a:prstGeom prst="rect">
            <a:avLst/>
          </a:prstGeom>
          <a:noFill/>
        </p:spPr>
        <p:txBody>
          <a:bodyPr wrap="square">
            <a:spAutoFit/>
          </a:bodyPr>
          <a:lstStyle/>
          <a:p>
            <a:r>
              <a:rPr lang="en-US" sz="1100" dirty="0"/>
              <a:t>Adobe Firefly </a:t>
            </a:r>
            <a:endParaRPr lang="en-CA" sz="1100" dirty="0"/>
          </a:p>
        </p:txBody>
      </p:sp>
      <p:pic>
        <p:nvPicPr>
          <p:cNvPr id="18" name="Picture 17">
            <a:extLst>
              <a:ext uri="{FF2B5EF4-FFF2-40B4-BE49-F238E27FC236}">
                <a16:creationId xmlns:a16="http://schemas.microsoft.com/office/drawing/2014/main" id="{35498397-9781-1349-94E1-E57F80A66678}"/>
              </a:ext>
            </a:extLst>
          </p:cNvPr>
          <p:cNvPicPr>
            <a:picLocks noChangeAspect="1"/>
          </p:cNvPicPr>
          <p:nvPr/>
        </p:nvPicPr>
        <p:blipFill>
          <a:blip r:embed="rId5"/>
          <a:stretch>
            <a:fillRect/>
          </a:stretch>
        </p:blipFill>
        <p:spPr>
          <a:xfrm>
            <a:off x="6575082" y="2851828"/>
            <a:ext cx="2040591" cy="1699646"/>
          </a:xfrm>
          <a:prstGeom prst="rect">
            <a:avLst/>
          </a:prstGeom>
        </p:spPr>
      </p:pic>
      <p:sp>
        <p:nvSpPr>
          <p:cNvPr id="19" name="TextBox 18">
            <a:extLst>
              <a:ext uri="{FF2B5EF4-FFF2-40B4-BE49-F238E27FC236}">
                <a16:creationId xmlns:a16="http://schemas.microsoft.com/office/drawing/2014/main" id="{C5726D9C-7662-2A3D-EF93-14752D2EF091}"/>
              </a:ext>
            </a:extLst>
          </p:cNvPr>
          <p:cNvSpPr txBox="1"/>
          <p:nvPr/>
        </p:nvSpPr>
        <p:spPr>
          <a:xfrm>
            <a:off x="7151642" y="4569035"/>
            <a:ext cx="1057836" cy="261610"/>
          </a:xfrm>
          <a:prstGeom prst="rect">
            <a:avLst/>
          </a:prstGeom>
          <a:noFill/>
        </p:spPr>
        <p:txBody>
          <a:bodyPr wrap="square">
            <a:spAutoFit/>
          </a:bodyPr>
          <a:lstStyle/>
          <a:p>
            <a:r>
              <a:rPr lang="en-US" sz="1100" dirty="0"/>
              <a:t>Designer</a:t>
            </a:r>
            <a:endParaRPr lang="en-CA" sz="1100" dirty="0"/>
          </a:p>
        </p:txBody>
      </p:sp>
      <p:pic>
        <p:nvPicPr>
          <p:cNvPr id="21" name="Picture 20">
            <a:extLst>
              <a:ext uri="{FF2B5EF4-FFF2-40B4-BE49-F238E27FC236}">
                <a16:creationId xmlns:a16="http://schemas.microsoft.com/office/drawing/2014/main" id="{10864BF2-38B1-7616-55A6-578F09BE3F90}"/>
              </a:ext>
            </a:extLst>
          </p:cNvPr>
          <p:cNvPicPr>
            <a:picLocks noChangeAspect="1"/>
          </p:cNvPicPr>
          <p:nvPr/>
        </p:nvPicPr>
        <p:blipFill>
          <a:blip r:embed="rId6"/>
          <a:stretch>
            <a:fillRect/>
          </a:stretch>
        </p:blipFill>
        <p:spPr>
          <a:xfrm>
            <a:off x="2234454" y="2870591"/>
            <a:ext cx="1699646" cy="1699646"/>
          </a:xfrm>
          <a:prstGeom prst="rect">
            <a:avLst/>
          </a:prstGeom>
        </p:spPr>
      </p:pic>
    </p:spTree>
    <p:extLst>
      <p:ext uri="{BB962C8B-B14F-4D97-AF65-F5344CB8AC3E}">
        <p14:creationId xmlns:p14="http://schemas.microsoft.com/office/powerpoint/2010/main" val="2171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3"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370868" y="367491"/>
            <a:ext cx="4169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Reflection</a:t>
            </a:r>
            <a:endParaRPr/>
          </a:p>
        </p:txBody>
      </p:sp>
      <p:sp>
        <p:nvSpPr>
          <p:cNvPr id="236" name="Google Shape;236;p32"/>
          <p:cNvSpPr txBox="1">
            <a:spLocks noGrp="1"/>
          </p:cNvSpPr>
          <p:nvPr>
            <p:ph type="subTitle" idx="1"/>
          </p:nvPr>
        </p:nvSpPr>
        <p:spPr>
          <a:xfrm>
            <a:off x="370874" y="1553445"/>
            <a:ext cx="7919237" cy="1908215"/>
          </a:xfrm>
          <a:prstGeom prst="rect">
            <a:avLst/>
          </a:prstGeom>
        </p:spPr>
        <p:txBody>
          <a:bodyPr spcFirstLastPara="1" wrap="square" lIns="0" tIns="0" rIns="0" bIns="0" anchor="t" anchorCtr="0">
            <a:spAutoFit/>
          </a:bodyPr>
          <a:lstStyle/>
          <a:p>
            <a:pPr marL="457200" lvl="0" indent="-304800" algn="l" rtl="0">
              <a:spcBef>
                <a:spcPts val="1200"/>
              </a:spcBef>
              <a:spcAft>
                <a:spcPts val="0"/>
              </a:spcAft>
              <a:buSzPts val="1200"/>
              <a:buChar char="■"/>
            </a:pPr>
            <a:r>
              <a:rPr lang="en-CA" dirty="0"/>
              <a:t>I was able to create very basic model using Generative AI</a:t>
            </a:r>
          </a:p>
          <a:p>
            <a:pPr marL="457200" lvl="0" indent="-304800" algn="l" rtl="0">
              <a:spcBef>
                <a:spcPts val="1200"/>
              </a:spcBef>
              <a:spcAft>
                <a:spcPts val="0"/>
              </a:spcAft>
              <a:buSzPts val="1200"/>
              <a:buChar char="■"/>
            </a:pPr>
            <a:r>
              <a:rPr lang="en-CA" dirty="0"/>
              <a:t>Next time use Google API to calculate distances and using real world roads map</a:t>
            </a:r>
          </a:p>
          <a:p>
            <a:pPr marL="457200" lvl="0" indent="-304800" algn="l" rtl="0">
              <a:spcBef>
                <a:spcPts val="1200"/>
              </a:spcBef>
              <a:spcAft>
                <a:spcPts val="0"/>
              </a:spcAft>
              <a:buSzPts val="1200"/>
              <a:buChar char="■"/>
            </a:pPr>
            <a:r>
              <a:rPr lang="en-CA" dirty="0"/>
              <a:t>Model should also take into consideration time spend in the store and traffic</a:t>
            </a:r>
            <a:endParaRPr dirty="0"/>
          </a:p>
          <a:p>
            <a:pPr marL="457200" lvl="0" indent="-304800" algn="l" rtl="0">
              <a:spcBef>
                <a:spcPts val="1000"/>
              </a:spcBef>
              <a:spcAft>
                <a:spcPts val="0"/>
              </a:spcAft>
              <a:buSzPts val="1200"/>
              <a:buChar char="■"/>
            </a:pPr>
            <a:r>
              <a:rPr lang="en-CA" dirty="0"/>
              <a:t>AI tools have been really helpful – no need to write code from scratch</a:t>
            </a:r>
            <a:endParaRPr dirty="0"/>
          </a:p>
          <a:p>
            <a:pPr marL="457200" lvl="0" indent="-304800" algn="l" rtl="0">
              <a:spcBef>
                <a:spcPts val="1000"/>
              </a:spcBef>
              <a:spcAft>
                <a:spcPts val="1000"/>
              </a:spcAft>
              <a:buSzPts val="1200"/>
              <a:buChar char="■"/>
            </a:pPr>
            <a:r>
              <a:rPr lang="en" dirty="0"/>
              <a:t>Would like to try ChatGPT alternative – Claude</a:t>
            </a:r>
            <a:endParaRPr dirty="0"/>
          </a:p>
        </p:txBody>
      </p:sp>
    </p:spTree>
  </p:cSld>
  <p:clrMapOvr>
    <a:masterClrMapping/>
  </p:clrMapOvr>
</p:sld>
</file>

<file path=ppt/theme/theme1.xml><?xml version="1.0" encoding="utf-8"?>
<a:theme xmlns:a="http://schemas.openxmlformats.org/drawingml/2006/main" name="BSTN New">
  <a:themeElements>
    <a:clrScheme name="Simple Light">
      <a:dk1>
        <a:srgbClr val="000000"/>
      </a:dk1>
      <a:lt1>
        <a:srgbClr val="6F6F6F"/>
      </a:lt1>
      <a:dk2>
        <a:srgbClr val="FFFFFF"/>
      </a:dk2>
      <a:lt2>
        <a:srgbClr val="ADBDCC"/>
      </a:lt2>
      <a:accent1>
        <a:srgbClr val="1358DB"/>
      </a:accent1>
      <a:accent2>
        <a:srgbClr val="FFCF00"/>
      </a:accent2>
      <a:accent3>
        <a:srgbClr val="F6F6F4"/>
      </a:accent3>
      <a:accent4>
        <a:srgbClr val="101D42"/>
      </a:accent4>
      <a:accent5>
        <a:srgbClr val="FFFFFF"/>
      </a:accent5>
      <a:accent6>
        <a:srgbClr val="FFFFFF"/>
      </a:accent6>
      <a:hlink>
        <a:srgbClr val="0D5DD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TotalTime>
  <Words>637</Words>
  <Application>Microsoft Office PowerPoint</Application>
  <PresentationFormat>On-screen Show (16:9)</PresentationFormat>
  <Paragraphs>56</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Helvetica Neue</vt:lpstr>
      <vt:lpstr>Proxima Nova</vt:lpstr>
      <vt:lpstr>Nunito Sans</vt:lpstr>
      <vt:lpstr>Nunito Sans SemiBold</vt:lpstr>
      <vt:lpstr>Nunito Sans Medium</vt:lpstr>
      <vt:lpstr>Arial</vt:lpstr>
      <vt:lpstr>Helvetica Neue Light</vt:lpstr>
      <vt:lpstr>Avenir</vt:lpstr>
      <vt:lpstr>BSTN New</vt:lpstr>
      <vt:lpstr>PowerPoint Presentation</vt:lpstr>
      <vt:lpstr>Problem Space</vt:lpstr>
      <vt:lpstr>Tools Used</vt:lpstr>
      <vt:lpstr>Successful Prompts</vt:lpstr>
      <vt:lpstr>Successful Prompts</vt:lpstr>
      <vt:lpstr>Your Project Deliverable</vt:lpstr>
      <vt:lpstr>Challenges &amp; Highlights</vt:lpstr>
      <vt:lpstr>Challenges &amp; Highlights</vt:lpstr>
      <vt:lpstr>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Emilka Lubańska</cp:lastModifiedBy>
  <cp:revision>10</cp:revision>
  <dcterms:modified xsi:type="dcterms:W3CDTF">2024-10-23T20:06:34Z</dcterms:modified>
</cp:coreProperties>
</file>